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handoutMasterIdLst>
    <p:handoutMasterId r:id="rId13"/>
  </p:handoutMasterIdLst>
  <p:sldIdLst>
    <p:sldId id="257" r:id="rId2"/>
    <p:sldId id="258" r:id="rId3"/>
    <p:sldId id="261" r:id="rId4"/>
    <p:sldId id="264" r:id="rId5"/>
    <p:sldId id="265" r:id="rId6"/>
    <p:sldId id="267" r:id="rId7"/>
    <p:sldId id="260" r:id="rId8"/>
    <p:sldId id="268" r:id="rId9"/>
    <p:sldId id="269" r:id="rId10"/>
    <p:sldId id="266" r:id="rId11"/>
    <p:sldId id="263" r:id="rId12"/>
  </p:sldIdLst>
  <p:sldSz cx="9144000" cy="6858000" type="screen4x3"/>
  <p:notesSz cx="6797675" cy="9874250"/>
  <p:defaultTextStyle>
    <a:defPPr>
      <a:defRPr lang="it-IT"/>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913"/>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94606" autoAdjust="0"/>
  </p:normalViewPr>
  <p:slideViewPr>
    <p:cSldViewPr snapToGrid="0" snapToObjects="1">
      <p:cViewPr varScale="1">
        <p:scale>
          <a:sx n="56" d="100"/>
          <a:sy n="56" d="100"/>
        </p:scale>
        <p:origin x="-1092"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p:cViewPr varScale="1">
        <p:scale>
          <a:sx n="64" d="100"/>
          <a:sy n="64" d="100"/>
        </p:scale>
        <p:origin x="-3444" y="-102"/>
      </p:cViewPr>
      <p:guideLst>
        <p:guide orient="horz" pos="3110"/>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46400" cy="493713"/>
          </a:xfrm>
          <a:prstGeom prst="rect">
            <a:avLst/>
          </a:prstGeom>
        </p:spPr>
        <p:txBody>
          <a:bodyPr vert="horz" lIns="91440" tIns="45720" rIns="91440" bIns="45720" rtlCol="0"/>
          <a:lstStyle>
            <a:lvl1pPr algn="l">
              <a:defRPr sz="1200"/>
            </a:lvl1pPr>
          </a:lstStyle>
          <a:p>
            <a:endParaRPr lang="en-US"/>
          </a:p>
        </p:txBody>
      </p:sp>
      <p:sp>
        <p:nvSpPr>
          <p:cNvPr id="3" name="Segnaposto data 2"/>
          <p:cNvSpPr>
            <a:spLocks noGrp="1"/>
          </p:cNvSpPr>
          <p:nvPr>
            <p:ph type="dt" sz="quarter" idx="1"/>
          </p:nvPr>
        </p:nvSpPr>
        <p:spPr>
          <a:xfrm>
            <a:off x="3849688" y="0"/>
            <a:ext cx="2946400" cy="493713"/>
          </a:xfrm>
          <a:prstGeom prst="rect">
            <a:avLst/>
          </a:prstGeom>
        </p:spPr>
        <p:txBody>
          <a:bodyPr vert="horz" lIns="91440" tIns="45720" rIns="91440" bIns="45720" rtlCol="0"/>
          <a:lstStyle>
            <a:lvl1pPr algn="r">
              <a:defRPr sz="1200"/>
            </a:lvl1pPr>
          </a:lstStyle>
          <a:p>
            <a:fld id="{83A94C6A-9C0F-475B-BA1C-4216A912EDAF}" type="datetimeFigureOut">
              <a:rPr lang="en-US" smtClean="0"/>
              <a:pPr/>
              <a:t>9/22/2016</a:t>
            </a:fld>
            <a:endParaRPr lang="en-US"/>
          </a:p>
        </p:txBody>
      </p:sp>
      <p:sp>
        <p:nvSpPr>
          <p:cNvPr id="4" name="Segnaposto piè di pagina 3"/>
          <p:cNvSpPr>
            <a:spLocks noGrp="1"/>
          </p:cNvSpPr>
          <p:nvPr>
            <p:ph type="ftr" sz="quarter" idx="2"/>
          </p:nvPr>
        </p:nvSpPr>
        <p:spPr>
          <a:xfrm>
            <a:off x="0" y="9378950"/>
            <a:ext cx="2946400" cy="493713"/>
          </a:xfrm>
          <a:prstGeom prst="rect">
            <a:avLst/>
          </a:prstGeom>
        </p:spPr>
        <p:txBody>
          <a:bodyPr vert="horz" lIns="91440" tIns="45720" rIns="91440" bIns="45720" rtlCol="0" anchor="b"/>
          <a:lstStyle>
            <a:lvl1pPr algn="l">
              <a:defRPr sz="1200"/>
            </a:lvl1pPr>
          </a:lstStyle>
          <a:p>
            <a:endParaRPr lang="en-US"/>
          </a:p>
        </p:txBody>
      </p:sp>
      <p:sp>
        <p:nvSpPr>
          <p:cNvPr id="5" name="Segnaposto numero diapositiva 4"/>
          <p:cNvSpPr>
            <a:spLocks noGrp="1"/>
          </p:cNvSpPr>
          <p:nvPr>
            <p:ph type="sldNum" sz="quarter" idx="3"/>
          </p:nvPr>
        </p:nvSpPr>
        <p:spPr>
          <a:xfrm>
            <a:off x="3849688" y="9378950"/>
            <a:ext cx="2946400" cy="493713"/>
          </a:xfrm>
          <a:prstGeom prst="rect">
            <a:avLst/>
          </a:prstGeom>
        </p:spPr>
        <p:txBody>
          <a:bodyPr vert="horz" lIns="91440" tIns="45720" rIns="91440" bIns="45720" rtlCol="0" anchor="b"/>
          <a:lstStyle>
            <a:lvl1pPr algn="r">
              <a:defRPr sz="1200"/>
            </a:lvl1pPr>
          </a:lstStyle>
          <a:p>
            <a:fld id="{0DC8F1A8-D541-407E-B248-2018C4702419}" type="slidenum">
              <a:rPr lang="en-US" smtClean="0"/>
              <a:pPr/>
              <a:t>‹N›</a:t>
            </a:fld>
            <a:endParaRPr lang="en-US"/>
          </a:p>
        </p:txBody>
      </p:sp>
    </p:spTree>
    <p:extLst>
      <p:ext uri="{BB962C8B-B14F-4D97-AF65-F5344CB8AC3E}">
        <p14:creationId xmlns:p14="http://schemas.microsoft.com/office/powerpoint/2010/main" val="3422112115"/>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7" name="Right Triangle 6"/>
          <p:cNvSpPr/>
          <p:nvPr/>
        </p:nvSpPr>
        <p:spPr>
          <a:xfrm>
            <a:off x="0" y="2647950"/>
            <a:ext cx="3571875" cy="4210050"/>
          </a:xfrm>
          <a:prstGeom prst="rtTriangl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3">
              <a:lumMod val="20000"/>
              <a:lumOff val="8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rot="19140000">
            <a:off x="817112" y="1730403"/>
            <a:ext cx="5648623" cy="1204306"/>
          </a:xfrm>
        </p:spPr>
        <p:txBody>
          <a:bodyPr bIns="9144" anchor="b"/>
          <a:lstStyle>
            <a:lvl1pPr>
              <a:defRPr sz="3200"/>
            </a:lvl1pPr>
          </a:lstStyle>
          <a:p>
            <a:r>
              <a:rPr lang="it-IT" smtClean="0"/>
              <a:t>Fare clic per modificare stile</a:t>
            </a:r>
            <a:endParaRPr lang="en-US" dirty="0"/>
          </a:p>
        </p:txBody>
      </p:sp>
      <p:sp>
        <p:nvSpPr>
          <p:cNvPr id="3" name="Subtitle 2"/>
          <p:cNvSpPr>
            <a:spLocks noGrp="1"/>
          </p:cNvSpPr>
          <p:nvPr>
            <p:ph type="subTitle" idx="1"/>
          </p:nvPr>
        </p:nvSpPr>
        <p:spPr>
          <a:xfrm rot="19140000">
            <a:off x="1212277" y="2470925"/>
            <a:ext cx="6511131" cy="329259"/>
          </a:xfrm>
        </p:spPr>
        <p:txBody>
          <a:bodyPr tIns="9144">
            <a:normAutofit/>
          </a:bodyPr>
          <a:lstStyle>
            <a:lvl1pPr marL="0" indent="0" algn="l">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it-IT" smtClean="0"/>
              <a:t>Fare clic per modificare lo stile del sottotitolo dello schema</a:t>
            </a:r>
            <a:endParaRPr lang="en-US" dirty="0"/>
          </a:p>
        </p:txBody>
      </p:sp>
      <p:sp>
        <p:nvSpPr>
          <p:cNvPr id="4" name="Date Placeholder 3"/>
          <p:cNvSpPr>
            <a:spLocks noGrp="1"/>
          </p:cNvSpPr>
          <p:nvPr>
            <p:ph type="dt" sz="half" idx="10"/>
          </p:nvPr>
        </p:nvSpPr>
        <p:spPr/>
        <p:txBody>
          <a:bodyPr/>
          <a:lstStyle/>
          <a:p>
            <a:fld id="{A83CC3D5-CFD4-314B-AA71-1F7766861EE4}" type="datetimeFigureOut">
              <a:rPr lang="it-IT" smtClean="0"/>
              <a:pPr/>
              <a:t>22/09/2016</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18327B13-EE46-1148-A2C3-E262B704F86D}" type="slidenum">
              <a:rPr lang="it-IT" smtClean="0"/>
              <a:pPr/>
              <a:t>‹N›</a:t>
            </a:fld>
            <a:endParaRPr lang="it-IT"/>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stile</a:t>
            </a:r>
            <a:endParaRPr lang="en-US"/>
          </a:p>
        </p:txBody>
      </p:sp>
      <p:sp>
        <p:nvSpPr>
          <p:cNvPr id="3" name="Content Placeholder 2"/>
          <p:cNvSpPr>
            <a:spLocks noGrp="1"/>
          </p:cNvSpPr>
          <p:nvPr>
            <p:ph idx="1"/>
          </p:nvPr>
        </p:nvSpPr>
        <p:spPr>
          <a:xfrm>
            <a:off x="822960" y="914400"/>
            <a:ext cx="7520940" cy="1611399"/>
          </a:xfrm>
        </p:spPr>
        <p:txBody>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10"/>
          </p:nvPr>
        </p:nvSpPr>
        <p:spPr/>
        <p:txBody>
          <a:bodyPr/>
          <a:lstStyle/>
          <a:p>
            <a:fld id="{A83CC3D5-CFD4-314B-AA71-1F7766861EE4}" type="datetimeFigureOut">
              <a:rPr lang="it-IT" smtClean="0"/>
              <a:pPr/>
              <a:t>22/09/2016</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18327B13-EE46-1148-A2C3-E262B704F86D}" type="slidenum">
              <a:rPr lang="it-IT" smtClean="0"/>
              <a:pPr/>
              <a:t>‹N›</a:t>
            </a:fld>
            <a:endParaRPr lang="it-IT" dirty="0"/>
          </a:p>
        </p:txBody>
      </p:sp>
    </p:spTree>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Freeform 6"/>
          <p:cNvSpPr/>
          <p:nvPr/>
        </p:nvSpPr>
        <p:spPr>
          <a:xfrm>
            <a:off x="-2382" y="5050633"/>
            <a:ext cx="3574257" cy="1807368"/>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4210050 h 4210050"/>
              <a:gd name="connsiteX1" fmla="*/ 0 w 3571875"/>
              <a:gd name="connsiteY1" fmla="*/ 0 h 4210050"/>
              <a:gd name="connsiteX2" fmla="*/ 2028825 w 3571875"/>
              <a:gd name="connsiteY2" fmla="*/ 23883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050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812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76450 w 3571875"/>
              <a:gd name="connsiteY2" fmla="*/ 22740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245519 w 3571875"/>
              <a:gd name="connsiteY2" fmla="*/ 2405063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38350 w 3571875"/>
              <a:gd name="connsiteY2" fmla="*/ 2405063 h 4210050"/>
              <a:gd name="connsiteX3" fmla="*/ 3571875 w 3571875"/>
              <a:gd name="connsiteY3" fmla="*/ 4210050 h 4210050"/>
              <a:gd name="connsiteX4" fmla="*/ 0 w 3571875"/>
              <a:gd name="connsiteY4" fmla="*/ 4210050 h 4210050"/>
              <a:gd name="connsiteX0" fmla="*/ 0 w 3571875"/>
              <a:gd name="connsiteY0" fmla="*/ 2433637 h 2433637"/>
              <a:gd name="connsiteX1" fmla="*/ 257175 w 3571875"/>
              <a:gd name="connsiteY1" fmla="*/ 0 h 2433637"/>
              <a:gd name="connsiteX2" fmla="*/ 2038350 w 3571875"/>
              <a:gd name="connsiteY2" fmla="*/ 628650 h 2433637"/>
              <a:gd name="connsiteX3" fmla="*/ 3571875 w 3571875"/>
              <a:gd name="connsiteY3" fmla="*/ 2433637 h 2433637"/>
              <a:gd name="connsiteX4" fmla="*/ 0 w 3571875"/>
              <a:gd name="connsiteY4" fmla="*/ 2433637 h 2433637"/>
              <a:gd name="connsiteX0" fmla="*/ 2382 w 3574257"/>
              <a:gd name="connsiteY0" fmla="*/ 1807368 h 1807368"/>
              <a:gd name="connsiteX1" fmla="*/ 0 w 3574257"/>
              <a:gd name="connsiteY1" fmla="*/ 0 h 1807368"/>
              <a:gd name="connsiteX2" fmla="*/ 2040732 w 3574257"/>
              <a:gd name="connsiteY2" fmla="*/ 2381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24051 w 3574257"/>
              <a:gd name="connsiteY2" fmla="*/ 307181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40682 w 3574257"/>
              <a:gd name="connsiteY2" fmla="*/ 450057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57351 w 3574257"/>
              <a:gd name="connsiteY2" fmla="*/ 2309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0732 w 3574257"/>
              <a:gd name="connsiteY2" fmla="*/ 23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774032 w 3574257"/>
              <a:gd name="connsiteY2" fmla="*/ 161925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69294 w 3574257"/>
              <a:gd name="connsiteY2" fmla="*/ 2143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819275 w 3574257"/>
              <a:gd name="connsiteY2" fmla="*/ 200026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5494 w 3574257"/>
              <a:gd name="connsiteY2" fmla="*/ 1 h 1807368"/>
              <a:gd name="connsiteX3" fmla="*/ 3574257 w 3574257"/>
              <a:gd name="connsiteY3" fmla="*/ 1807368 h 1807368"/>
              <a:gd name="connsiteX4" fmla="*/ 2382 w 3574257"/>
              <a:gd name="connsiteY4" fmla="*/ 1807368 h 18073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4257" h="1807368">
                <a:moveTo>
                  <a:pt x="2382" y="1807368"/>
                </a:moveTo>
                <a:lnTo>
                  <a:pt x="0" y="0"/>
                </a:lnTo>
                <a:lnTo>
                  <a:pt x="2045494" y="1"/>
                </a:lnTo>
                <a:lnTo>
                  <a:pt x="3574257" y="1807368"/>
                </a:lnTo>
                <a:lnTo>
                  <a:pt x="2382" y="1807368"/>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5051292"/>
            <a:ext cx="9146380" cy="1806709"/>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 name="connsiteX0" fmla="*/ 0 w 3352800"/>
              <a:gd name="connsiteY0" fmla="*/ 2002631 h 2002631"/>
              <a:gd name="connsiteX1" fmla="*/ 754045 w 3352800"/>
              <a:gd name="connsiteY1" fmla="*/ 146832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26618 h 526618"/>
              <a:gd name="connsiteX1" fmla="*/ 980611 w 3352800"/>
              <a:gd name="connsiteY1" fmla="*/ 9368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6888 h 526888"/>
              <a:gd name="connsiteX1" fmla="*/ 744735 w 3352800"/>
              <a:gd name="connsiteY1" fmla="*/ 0 h 526888"/>
              <a:gd name="connsiteX2" fmla="*/ 3352800 w 3352800"/>
              <a:gd name="connsiteY2" fmla="*/ 270 h 526888"/>
              <a:gd name="connsiteX3" fmla="*/ 3352800 w 3352800"/>
              <a:gd name="connsiteY3" fmla="*/ 526888 h 526888"/>
              <a:gd name="connsiteX4" fmla="*/ 0 w 3352800"/>
              <a:gd name="connsiteY4" fmla="*/ 526888 h 526888"/>
              <a:gd name="connsiteX0" fmla="*/ 0 w 3352800"/>
              <a:gd name="connsiteY0" fmla="*/ 526618 h 526618"/>
              <a:gd name="connsiteX1" fmla="*/ 811948 w 3352800"/>
              <a:gd name="connsiteY1" fmla="*/ 6092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7584 h 527584"/>
              <a:gd name="connsiteX1" fmla="*/ 751718 w 3352800"/>
              <a:gd name="connsiteY1" fmla="*/ 0 h 527584"/>
              <a:gd name="connsiteX2" fmla="*/ 3352800 w 3352800"/>
              <a:gd name="connsiteY2" fmla="*/ 966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241069 w 3352800"/>
              <a:gd name="connsiteY2" fmla="*/ 94144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 name="connsiteX0" fmla="*/ 0 w 3352800"/>
              <a:gd name="connsiteY0" fmla="*/ 527313 h 527313"/>
              <a:gd name="connsiteX1" fmla="*/ 900984 w 3352800"/>
              <a:gd name="connsiteY1" fmla="*/ 97774 h 527313"/>
              <a:gd name="connsiteX2" fmla="*/ 3352800 w 3352800"/>
              <a:gd name="connsiteY2" fmla="*/ 0 h 527313"/>
              <a:gd name="connsiteX3" fmla="*/ 3352800 w 3352800"/>
              <a:gd name="connsiteY3" fmla="*/ 527313 h 527313"/>
              <a:gd name="connsiteX4" fmla="*/ 0 w 3352800"/>
              <a:gd name="connsiteY4" fmla="*/ 527313 h 527313"/>
              <a:gd name="connsiteX0" fmla="*/ 0 w 3352800"/>
              <a:gd name="connsiteY0" fmla="*/ 527584 h 527584"/>
              <a:gd name="connsiteX1" fmla="*/ 748227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527584">
                <a:moveTo>
                  <a:pt x="0" y="527584"/>
                </a:moveTo>
                <a:lnTo>
                  <a:pt x="748227" y="0"/>
                </a:lnTo>
                <a:lnTo>
                  <a:pt x="3352800" y="271"/>
                </a:lnTo>
                <a:lnTo>
                  <a:pt x="3352800" y="527584"/>
                </a:lnTo>
                <a:lnTo>
                  <a:pt x="0" y="527584"/>
                </a:lnTo>
                <a:close/>
              </a:path>
            </a:pathLst>
          </a:custGeom>
          <a:solidFill>
            <a:schemeClr val="accent3">
              <a:lumMod val="20000"/>
              <a:lumOff val="8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822960" y="365760"/>
            <a:ext cx="7520940" cy="548640"/>
          </a:xfrm>
          <a:prstGeom prst="rect">
            <a:avLst/>
          </a:prstGeom>
        </p:spPr>
        <p:txBody>
          <a:bodyPr vert="horz" lIns="91440" tIns="45720" rIns="91440" bIns="45720" rtlCol="0" anchor="ctr">
            <a:noAutofit/>
          </a:bodyPr>
          <a:lstStyle/>
          <a:p>
            <a:r>
              <a:rPr lang="it-IT" dirty="0" smtClean="0"/>
              <a:t>Fare clic per modificare stile</a:t>
            </a:r>
            <a:endParaRPr lang="en-US" dirty="0"/>
          </a:p>
        </p:txBody>
      </p:sp>
      <p:sp>
        <p:nvSpPr>
          <p:cNvPr id="3" name="Text Placeholder 2"/>
          <p:cNvSpPr>
            <a:spLocks noGrp="1"/>
          </p:cNvSpPr>
          <p:nvPr>
            <p:ph type="body" idx="1"/>
          </p:nvPr>
        </p:nvSpPr>
        <p:spPr>
          <a:xfrm>
            <a:off x="822960" y="1100628"/>
            <a:ext cx="7520940" cy="3579849"/>
          </a:xfrm>
          <a:prstGeom prst="rect">
            <a:avLst/>
          </a:prstGeom>
        </p:spPr>
        <p:txBody>
          <a:bodyPr vert="horz" lIns="91440" tIns="45720" rIns="91440" bIns="45720" rtlCol="0">
            <a:normAutofit/>
          </a:bodyPr>
          <a:lstStyle/>
          <a:p>
            <a:pPr lvl="0"/>
            <a:r>
              <a:rPr lang="it-IT" dirty="0" smtClean="0"/>
              <a:t>Fare clic per modificare gli stili del testo dello schema</a:t>
            </a:r>
          </a:p>
          <a:p>
            <a:pPr lvl="1"/>
            <a:r>
              <a:rPr lang="it-IT" dirty="0" smtClean="0"/>
              <a:t>Secondo livello</a:t>
            </a:r>
          </a:p>
          <a:p>
            <a:pPr lvl="2"/>
            <a:r>
              <a:rPr lang="it-IT" dirty="0" smtClean="0"/>
              <a:t>Terzo livello</a:t>
            </a:r>
          </a:p>
          <a:p>
            <a:pPr lvl="3"/>
            <a:r>
              <a:rPr lang="it-IT" dirty="0" smtClean="0"/>
              <a:t>Quarto livello</a:t>
            </a:r>
          </a:p>
          <a:p>
            <a:pPr lvl="4"/>
            <a:r>
              <a:rPr lang="it-IT" dirty="0" smtClean="0"/>
              <a:t>Quinto livello</a:t>
            </a:r>
            <a:endParaRPr lang="en-US" dirty="0"/>
          </a:p>
        </p:txBody>
      </p:sp>
      <p:sp>
        <p:nvSpPr>
          <p:cNvPr id="4" name="Date Placeholder 3"/>
          <p:cNvSpPr>
            <a:spLocks noGrp="1"/>
          </p:cNvSpPr>
          <p:nvPr>
            <p:ph type="dt" sz="half" idx="2"/>
          </p:nvPr>
        </p:nvSpPr>
        <p:spPr>
          <a:xfrm rot="19140000">
            <a:off x="201168" y="5870448"/>
            <a:ext cx="2176272" cy="201168"/>
          </a:xfrm>
          <a:prstGeom prst="rect">
            <a:avLst/>
          </a:prstGeom>
        </p:spPr>
        <p:txBody>
          <a:bodyPr vert="horz" lIns="91440" tIns="45720" rIns="91440" bIns="45720" rtlCol="0" anchor="ctr"/>
          <a:lstStyle>
            <a:lvl1pPr algn="l">
              <a:defRPr sz="1200">
                <a:solidFill>
                  <a:schemeClr val="tx1"/>
                </a:solidFill>
              </a:defRPr>
            </a:lvl1pPr>
          </a:lstStyle>
          <a:p>
            <a:fld id="{A83CC3D5-CFD4-314B-AA71-1F7766861EE4}" type="datetimeFigureOut">
              <a:rPr lang="it-IT" smtClean="0"/>
              <a:pPr/>
              <a:t>22/09/2016</a:t>
            </a:fld>
            <a:endParaRPr lang="it-IT"/>
          </a:p>
        </p:txBody>
      </p:sp>
      <p:sp>
        <p:nvSpPr>
          <p:cNvPr id="5" name="Footer Placeholder 4"/>
          <p:cNvSpPr>
            <a:spLocks noGrp="1"/>
          </p:cNvSpPr>
          <p:nvPr>
            <p:ph type="ftr" sz="quarter" idx="3"/>
          </p:nvPr>
        </p:nvSpPr>
        <p:spPr>
          <a:xfrm>
            <a:off x="3517514" y="6285122"/>
            <a:ext cx="4724400" cy="274320"/>
          </a:xfrm>
          <a:prstGeom prst="rect">
            <a:avLst/>
          </a:prstGeom>
        </p:spPr>
        <p:txBody>
          <a:bodyPr vert="horz" lIns="91440" tIns="45720" rIns="91440" bIns="45720" rtlCol="0" anchor="ctr"/>
          <a:lstStyle>
            <a:lvl1pPr algn="r">
              <a:defRPr sz="1000" cap="all" spc="200" baseline="0">
                <a:solidFill>
                  <a:schemeClr val="tx1"/>
                </a:solidFill>
              </a:defRPr>
            </a:lvl1pPr>
          </a:lstStyle>
          <a:p>
            <a:endParaRPr lang="it-IT" dirty="0"/>
          </a:p>
        </p:txBody>
      </p:sp>
      <p:sp>
        <p:nvSpPr>
          <p:cNvPr id="6" name="Slide Number Placeholder 5"/>
          <p:cNvSpPr>
            <a:spLocks noGrp="1"/>
          </p:cNvSpPr>
          <p:nvPr>
            <p:ph type="sldNum" sz="quarter" idx="4"/>
          </p:nvPr>
        </p:nvSpPr>
        <p:spPr>
          <a:xfrm>
            <a:off x="8401038" y="6170822"/>
            <a:ext cx="502920" cy="502920"/>
          </a:xfrm>
          <a:prstGeom prst="ellipse">
            <a:avLst/>
          </a:prstGeom>
          <a:ln w="19050">
            <a:solidFill>
              <a:srgbClr val="FFFFFF"/>
            </a:solidFill>
          </a:ln>
        </p:spPr>
        <p:txBody>
          <a:bodyPr vert="horz" lIns="9144" tIns="9144" rIns="9144" bIns="9144" rtlCol="0" anchor="ctr">
            <a:normAutofit/>
          </a:bodyPr>
          <a:lstStyle>
            <a:lvl1pPr algn="ctr">
              <a:defRPr sz="1650">
                <a:solidFill>
                  <a:srgbClr val="FFFFFF"/>
                </a:solidFill>
              </a:defRPr>
            </a:lvl1pPr>
          </a:lstStyle>
          <a:p>
            <a:fld id="{18327B13-EE46-1148-A2C3-E262B704F86D}" type="slidenum">
              <a:rPr lang="it-IT" smtClean="0"/>
              <a:pPr/>
              <a:t>‹N›</a:t>
            </a:fld>
            <a:endParaRPr lang="it-IT"/>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Lst>
  <p:transition/>
  <p:txStyles>
    <p:titleStyle>
      <a:lvl1pPr algn="l" defTabSz="914400" rtl="0" eaLnBrk="1" latinLnBrk="0" hangingPunct="1">
        <a:spcBef>
          <a:spcPct val="0"/>
        </a:spcBef>
        <a:buNone/>
        <a:defRPr sz="2800" kern="1200" cap="all" baseline="0">
          <a:solidFill>
            <a:schemeClr val="tx1"/>
          </a:solidFill>
          <a:latin typeface="+mj-lt"/>
          <a:ea typeface="+mj-ea"/>
          <a:cs typeface="+mj-cs"/>
        </a:defRPr>
      </a:lvl1pPr>
    </p:titleStyle>
    <p:bodyStyle>
      <a:lvl1pPr marL="342900" indent="-342900" algn="l" defTabSz="914400" rtl="0" eaLnBrk="1" latinLnBrk="0" hangingPunct="1">
        <a:spcBef>
          <a:spcPts val="800"/>
        </a:spcBef>
        <a:buFont typeface="Arial" pitchFamily="34" charset="0"/>
        <a:buNone/>
        <a:defRPr sz="1600" b="1" kern="1200">
          <a:solidFill>
            <a:schemeClr val="tx1"/>
          </a:solidFill>
          <a:latin typeface="+mn-lt"/>
          <a:ea typeface="+mn-ea"/>
          <a:cs typeface="+mn-cs"/>
        </a:defRPr>
      </a:lvl1pPr>
      <a:lvl2pPr marL="1737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2pPr>
      <a:lvl3pPr marL="4023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3pPr>
      <a:lvl4pPr marL="6309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4pPr>
      <a:lvl5pPr marL="8595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5pPr>
      <a:lvl6pPr marL="1097280" indent="-173736"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6pPr>
      <a:lvl7pPr marL="13533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7pPr>
      <a:lvl8pPr marL="15819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8pPr>
      <a:lvl9pPr marL="1792224"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allegato1.pdf" TargetMode="External"/><Relationship Id="rId7" Type="http://schemas.openxmlformats.org/officeDocument/2006/relationships/image" Target="../media/image6.jpeg"/><Relationship Id="rId2" Type="http://schemas.openxmlformats.org/officeDocument/2006/relationships/hyperlink" Target="Allegato01.pdf" TargetMode="External"/><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hyperlink" Target="http://aforisticamente.com/wp-content/uploads/2014/12/indifferenza_a.jpg" TargetMode="External"/><Relationship Id="rId4" Type="http://schemas.openxmlformats.org/officeDocument/2006/relationships/hyperlink" Target="webscheda-beati-operatori-pace.pdf"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allegato2.pdf" TargetMode="External"/><Relationship Id="rId2" Type="http://schemas.openxmlformats.org/officeDocument/2006/relationships/hyperlink" Target="Allegato02.pdf" TargetMode="External"/><Relationship Id="rId1" Type="http://schemas.openxmlformats.org/officeDocument/2006/relationships/slideLayout" Target="../slideLayouts/slideLayout2.xml"/><Relationship Id="rId4" Type="http://schemas.openxmlformats.org/officeDocument/2006/relationships/hyperlink" Target="Webscheda_BeatiOperatoriPace.pdf"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Allegato03.pdf" TargetMode="External"/><Relationship Id="rId2" Type="http://schemas.openxmlformats.org/officeDocument/2006/relationships/hyperlink" Target="allegato3.pdf" TargetMode="Externa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ttotitolo 2"/>
          <p:cNvSpPr>
            <a:spLocks noGrp="1"/>
          </p:cNvSpPr>
          <p:nvPr>
            <p:ph type="subTitle" idx="1"/>
          </p:nvPr>
        </p:nvSpPr>
        <p:spPr>
          <a:xfrm>
            <a:off x="0" y="5746197"/>
            <a:ext cx="6888910" cy="1010170"/>
          </a:xfrm>
        </p:spPr>
        <p:txBody>
          <a:bodyPr>
            <a:noAutofit/>
          </a:bodyPr>
          <a:lstStyle/>
          <a:p>
            <a:pPr algn="r"/>
            <a:r>
              <a:rPr lang="it-IT" sz="2800" b="1" dirty="0" smtClean="0">
                <a:latin typeface="Arial Rounded MT Bold"/>
                <a:cs typeface="Arial Rounded MT Bold"/>
              </a:rPr>
              <a:t>TERZA TAPPA</a:t>
            </a:r>
          </a:p>
          <a:p>
            <a:r>
              <a:rPr lang="it-IT" sz="2400" b="1" dirty="0" smtClean="0">
                <a:latin typeface="Arial Rounded MT Bold"/>
                <a:cs typeface="Arial Rounded MT Bold"/>
              </a:rPr>
              <a:t>SARANNO CHIAMATI FIGLI </a:t>
            </a:r>
            <a:r>
              <a:rPr lang="it-IT" sz="2400" b="1" dirty="0" err="1" smtClean="0">
                <a:latin typeface="Arial Rounded MT Bold"/>
                <a:cs typeface="Arial Rounded MT Bold"/>
              </a:rPr>
              <a:t>DI</a:t>
            </a:r>
            <a:r>
              <a:rPr lang="it-IT" sz="2400" b="1" dirty="0" smtClean="0">
                <a:latin typeface="Arial Rounded MT Bold"/>
                <a:cs typeface="Arial Rounded MT Bold"/>
              </a:rPr>
              <a:t> DIO</a:t>
            </a:r>
            <a:endParaRPr lang="it-IT" sz="2400" b="1" dirty="0">
              <a:latin typeface="Arial Rounded MT Bold"/>
              <a:cs typeface="Arial Rounded MT Bold"/>
            </a:endParaRPr>
          </a:p>
        </p:txBody>
      </p:sp>
      <p:pic>
        <p:nvPicPr>
          <p:cNvPr id="5" name="Immagin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73108" y="236699"/>
            <a:ext cx="855624" cy="85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asellaDiTesto 4"/>
          <p:cNvSpPr txBox="1">
            <a:spLocks noChangeArrowheads="1"/>
          </p:cNvSpPr>
          <p:nvPr/>
        </p:nvSpPr>
        <p:spPr bwMode="auto">
          <a:xfrm>
            <a:off x="951212" y="732537"/>
            <a:ext cx="2922317"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rebuchet MS" charset="0"/>
                <a:ea typeface="ＭＳ Ｐゴシック" charset="0"/>
                <a:cs typeface="ＭＳ Ｐゴシック" charset="0"/>
              </a:defRPr>
            </a:lvl1pPr>
            <a:lvl2pPr marL="742950" indent="-285750" eaLnBrk="0" hangingPunct="0">
              <a:defRPr sz="2400">
                <a:solidFill>
                  <a:schemeClr val="tx1"/>
                </a:solidFill>
                <a:latin typeface="Trebuchet MS" charset="0"/>
                <a:ea typeface="ＭＳ Ｐゴシック" charset="0"/>
              </a:defRPr>
            </a:lvl2pPr>
            <a:lvl3pPr marL="1143000" indent="-228600" eaLnBrk="0" hangingPunct="0">
              <a:defRPr sz="2400">
                <a:solidFill>
                  <a:schemeClr val="tx1"/>
                </a:solidFill>
                <a:latin typeface="Trebuchet MS" charset="0"/>
                <a:ea typeface="ＭＳ Ｐゴシック" charset="0"/>
              </a:defRPr>
            </a:lvl3pPr>
            <a:lvl4pPr marL="1600200" indent="-228600" eaLnBrk="0" hangingPunct="0">
              <a:defRPr sz="2400">
                <a:solidFill>
                  <a:schemeClr val="tx1"/>
                </a:solidFill>
                <a:latin typeface="Trebuchet MS" charset="0"/>
                <a:ea typeface="ＭＳ Ｐゴシック" charset="0"/>
              </a:defRPr>
            </a:lvl4pPr>
            <a:lvl5pPr marL="2057400" indent="-228600" eaLnBrk="0" hangingPunct="0">
              <a:defRPr sz="2400">
                <a:solidFill>
                  <a:schemeClr val="tx1"/>
                </a:solidFill>
                <a:latin typeface="Trebuchet MS" charset="0"/>
                <a:ea typeface="ＭＳ Ｐゴシック" charset="0"/>
              </a:defRPr>
            </a:lvl5pPr>
            <a:lvl6pPr marL="2514600" indent="-228600" eaLnBrk="0" fontAlgn="base" hangingPunct="0">
              <a:spcBef>
                <a:spcPct val="0"/>
              </a:spcBef>
              <a:spcAft>
                <a:spcPct val="0"/>
              </a:spcAft>
              <a:defRPr sz="2400">
                <a:solidFill>
                  <a:schemeClr val="tx1"/>
                </a:solidFill>
                <a:latin typeface="Trebuchet MS" charset="0"/>
                <a:ea typeface="ＭＳ Ｐゴシック" charset="0"/>
              </a:defRPr>
            </a:lvl6pPr>
            <a:lvl7pPr marL="2971800" indent="-228600" eaLnBrk="0" fontAlgn="base" hangingPunct="0">
              <a:spcBef>
                <a:spcPct val="0"/>
              </a:spcBef>
              <a:spcAft>
                <a:spcPct val="0"/>
              </a:spcAft>
              <a:defRPr sz="2400">
                <a:solidFill>
                  <a:schemeClr val="tx1"/>
                </a:solidFill>
                <a:latin typeface="Trebuchet MS" charset="0"/>
                <a:ea typeface="ＭＳ Ｐゴシック" charset="0"/>
              </a:defRPr>
            </a:lvl7pPr>
            <a:lvl8pPr marL="3429000" indent="-228600" eaLnBrk="0" fontAlgn="base" hangingPunct="0">
              <a:spcBef>
                <a:spcPct val="0"/>
              </a:spcBef>
              <a:spcAft>
                <a:spcPct val="0"/>
              </a:spcAft>
              <a:defRPr sz="2400">
                <a:solidFill>
                  <a:schemeClr val="tx1"/>
                </a:solidFill>
                <a:latin typeface="Trebuchet MS" charset="0"/>
                <a:ea typeface="ＭＳ Ｐゴシック" charset="0"/>
              </a:defRPr>
            </a:lvl8pPr>
            <a:lvl9pPr marL="3886200" indent="-228600" eaLnBrk="0" fontAlgn="base" hangingPunct="0">
              <a:spcBef>
                <a:spcPct val="0"/>
              </a:spcBef>
              <a:spcAft>
                <a:spcPct val="0"/>
              </a:spcAft>
              <a:defRPr sz="2400">
                <a:solidFill>
                  <a:schemeClr val="tx1"/>
                </a:solidFill>
                <a:latin typeface="Trebuchet MS" charset="0"/>
                <a:ea typeface="ＭＳ Ｐゴシック" charset="0"/>
              </a:defRPr>
            </a:lvl9pPr>
          </a:lstStyle>
          <a:p>
            <a:pPr eaLnBrk="1" hangingPunct="1"/>
            <a:r>
              <a:rPr lang="it-IT" sz="1800" dirty="0" smtClean="0">
                <a:solidFill>
                  <a:srgbClr val="F9C731"/>
                </a:solidFill>
              </a:rPr>
              <a:t> </a:t>
            </a:r>
            <a:r>
              <a:rPr lang="it-IT" sz="1800" dirty="0" smtClean="0">
                <a:solidFill>
                  <a:schemeClr val="accent3"/>
                </a:solidFill>
              </a:rPr>
              <a:t> </a:t>
            </a:r>
            <a:r>
              <a:rPr lang="it-IT" sz="1800" dirty="0" smtClean="0">
                <a:solidFill>
                  <a:schemeClr val="accent3">
                    <a:lumMod val="75000"/>
                  </a:schemeClr>
                </a:solidFill>
              </a:rPr>
              <a:t>Azione Cattolica </a:t>
            </a:r>
            <a:r>
              <a:rPr lang="it-IT" sz="1800" dirty="0">
                <a:solidFill>
                  <a:schemeClr val="accent3">
                    <a:lumMod val="75000"/>
                  </a:schemeClr>
                </a:solidFill>
              </a:rPr>
              <a:t>Italiana</a:t>
            </a:r>
          </a:p>
          <a:p>
            <a:pPr eaLnBrk="1" hangingPunct="1">
              <a:lnSpc>
                <a:spcPct val="0"/>
              </a:lnSpc>
            </a:pPr>
            <a:r>
              <a:rPr lang="it-IT" sz="1800" dirty="0">
                <a:solidFill>
                  <a:srgbClr val="F9C731"/>
                </a:solidFill>
              </a:rPr>
              <a:t>______________________</a:t>
            </a:r>
          </a:p>
          <a:p>
            <a:pPr eaLnBrk="1" hangingPunct="1"/>
            <a:endParaRPr lang="it-IT" sz="1800" dirty="0">
              <a:solidFill>
                <a:srgbClr val="F9C731"/>
              </a:solidFill>
            </a:endParaRPr>
          </a:p>
        </p:txBody>
      </p:sp>
      <p:sp>
        <p:nvSpPr>
          <p:cNvPr id="11" name="CasellaDiTesto 10"/>
          <p:cNvSpPr txBox="1"/>
          <p:nvPr/>
        </p:nvSpPr>
        <p:spPr>
          <a:xfrm>
            <a:off x="1712069" y="245324"/>
            <a:ext cx="7414680" cy="4832092"/>
          </a:xfrm>
          <a:prstGeom prst="rect">
            <a:avLst/>
          </a:prstGeom>
          <a:noFill/>
        </p:spPr>
        <p:txBody>
          <a:bodyPr wrap="square" rtlCol="0">
            <a:spAutoFit/>
          </a:bodyPr>
          <a:lstStyle/>
          <a:p>
            <a:pPr algn="r"/>
            <a:r>
              <a:rPr lang="it-IT" sz="1400" dirty="0" smtClean="0"/>
              <a:t>Catechismo degli Adulti.1165] </a:t>
            </a:r>
          </a:p>
          <a:p>
            <a:pPr algn="r"/>
            <a:r>
              <a:rPr lang="it-IT" sz="1400" dirty="0" smtClean="0"/>
              <a:t>Il cristiano costruisce la pace a  </a:t>
            </a:r>
          </a:p>
          <a:p>
            <a:pPr algn="r"/>
            <a:r>
              <a:rPr lang="it-IT" sz="1400" dirty="0" smtClean="0"/>
              <a:t>partire dal suo ambiente personale. </a:t>
            </a:r>
          </a:p>
          <a:p>
            <a:pPr algn="r"/>
            <a:r>
              <a:rPr lang="it-IT" sz="1400" dirty="0" smtClean="0"/>
              <a:t>Sceglie di non percorrere mai la via </a:t>
            </a:r>
          </a:p>
          <a:p>
            <a:pPr algn="r"/>
            <a:r>
              <a:rPr lang="it-IT" sz="1400" dirty="0" smtClean="0"/>
              <a:t>Della violenza per affermare la verità e il bene: </a:t>
            </a:r>
          </a:p>
          <a:p>
            <a:pPr algn="r"/>
            <a:r>
              <a:rPr lang="it-IT" sz="1400" dirty="0" smtClean="0"/>
              <a:t>sa che non è lecito servirsi del male in vista di </a:t>
            </a:r>
          </a:p>
          <a:p>
            <a:pPr algn="r"/>
            <a:r>
              <a:rPr lang="it-IT" sz="1400" dirty="0" smtClean="0"/>
              <a:t>obiettivi positivi.   Al più potrebbe essere costretto </a:t>
            </a:r>
          </a:p>
          <a:p>
            <a:pPr algn="r"/>
            <a:r>
              <a:rPr lang="it-IT" sz="1400" dirty="0" smtClean="0"/>
              <a:t>all'uso della forza per necessità di legittima difesa. </a:t>
            </a:r>
          </a:p>
          <a:p>
            <a:pPr algn="r"/>
            <a:r>
              <a:rPr lang="it-IT" sz="1400" dirty="0" smtClean="0"/>
              <a:t>Non fa ritorsioni per le offese subite; non solo perdona </a:t>
            </a:r>
          </a:p>
          <a:p>
            <a:pPr algn="r"/>
            <a:r>
              <a:rPr lang="it-IT" sz="1400" dirty="0" smtClean="0"/>
              <a:t>ogni singola volta, ma accetta gli altri così come sono, </a:t>
            </a:r>
          </a:p>
          <a:p>
            <a:pPr algn="r"/>
            <a:r>
              <a:rPr lang="it-IT" sz="1400" dirty="0" smtClean="0"/>
              <a:t>con il rischio di dover subire ulteriori danni dalla convivenza </a:t>
            </a:r>
          </a:p>
          <a:p>
            <a:pPr algn="r"/>
            <a:r>
              <a:rPr lang="it-IT" sz="1400" dirty="0" smtClean="0"/>
              <a:t>con loro.   Educa se stesso e gli altri al rispetto del pluralismo </a:t>
            </a:r>
          </a:p>
          <a:p>
            <a:pPr algn="r"/>
            <a:r>
              <a:rPr lang="it-IT" sz="1400" dirty="0" smtClean="0"/>
              <a:t>religioso, culturale, sociale e politico. Assume un sobrio tenore </a:t>
            </a:r>
          </a:p>
          <a:p>
            <a:pPr algn="r"/>
            <a:r>
              <a:rPr lang="it-IT" sz="1400" dirty="0" smtClean="0"/>
              <a:t>di vita, per poter condividere i beni della terra. Fa il possibile per </a:t>
            </a:r>
          </a:p>
          <a:p>
            <a:pPr algn="r"/>
            <a:r>
              <a:rPr lang="it-IT" sz="1400" dirty="0" smtClean="0"/>
              <a:t>attivare il dialogo e la solidarietà a tutti i livelli, dai rapporti interpersonali</a:t>
            </a:r>
          </a:p>
          <a:p>
            <a:pPr algn="r"/>
            <a:r>
              <a:rPr lang="it-IT" sz="1400" dirty="0" smtClean="0"/>
              <a:t> ai complessi problemi internazionali dello sviluppo e del disarmo. </a:t>
            </a:r>
          </a:p>
          <a:p>
            <a:pPr algn="r"/>
            <a:r>
              <a:rPr lang="it-IT" sz="1400" dirty="0" smtClean="0"/>
              <a:t>«Beati gli operatori di pace, perché saranno chiamati figli di Dio». </a:t>
            </a:r>
          </a:p>
          <a:p>
            <a:pPr algn="r"/>
            <a:r>
              <a:rPr lang="it-IT" sz="1400" dirty="0" smtClean="0"/>
              <a:t>I cristiani con impegno perseverante edificano la pace, come immagine, </a:t>
            </a:r>
          </a:p>
          <a:p>
            <a:pPr algn="r"/>
            <a:r>
              <a:rPr lang="it-IT" sz="1400" dirty="0" smtClean="0"/>
              <a:t>anticipo e profezia di quella del regno di Dio. Testimoni operosi e credibili di Cristo</a:t>
            </a:r>
          </a:p>
          <a:p>
            <a:pPr algn="r"/>
            <a:r>
              <a:rPr lang="it-IT" sz="1400" dirty="0" smtClean="0"/>
              <a:t> «nostra pace» gli consentono di manifestarsi come Salvatore presente nella storia fino a </a:t>
            </a:r>
          </a:p>
          <a:p>
            <a:pPr algn="r"/>
            <a:r>
              <a:rPr lang="it-IT" sz="1400" dirty="0" smtClean="0"/>
              <a:t>quando giungerà il compimento completo e definitivo. [1166] «La pace terrena, che nasce dall'amore del prossimo, è immagine ed effetto della pace di Cristo, che promana da Dio Padre».</a:t>
            </a:r>
          </a:p>
        </p:txBody>
      </p:sp>
      <p:pic>
        <p:nvPicPr>
          <p:cNvPr id="10" name="Picture 2" descr="Risultati immagini per dipinto di gesù che abbraccia i miti e umili"/>
          <p:cNvPicPr>
            <a:picLocks noChangeAspect="1" noChangeArrowheads="1"/>
          </p:cNvPicPr>
          <p:nvPr/>
        </p:nvPicPr>
        <p:blipFill>
          <a:blip r:embed="rId3"/>
          <a:srcRect/>
          <a:stretch>
            <a:fillRect/>
          </a:stretch>
        </p:blipFill>
        <p:spPr bwMode="auto">
          <a:xfrm>
            <a:off x="6888910" y="5108722"/>
            <a:ext cx="1969839" cy="1647645"/>
          </a:xfrm>
          <a:prstGeom prst="rect">
            <a:avLst/>
          </a:prstGeom>
          <a:noFill/>
          <a:ln w="22225">
            <a:solidFill>
              <a:schemeClr val="accent2"/>
            </a:solidFill>
          </a:ln>
        </p:spPr>
      </p:pic>
      <p:sp>
        <p:nvSpPr>
          <p:cNvPr id="7" name="CasellaDiTesto 6"/>
          <p:cNvSpPr txBox="1"/>
          <p:nvPr/>
        </p:nvSpPr>
        <p:spPr>
          <a:xfrm>
            <a:off x="2195507" y="5099866"/>
            <a:ext cx="4497123" cy="369332"/>
          </a:xfrm>
          <a:prstGeom prst="rect">
            <a:avLst/>
          </a:prstGeom>
          <a:noFill/>
        </p:spPr>
        <p:txBody>
          <a:bodyPr wrap="square" rtlCol="0">
            <a:spAutoFit/>
          </a:bodyPr>
          <a:lstStyle/>
          <a:p>
            <a:pPr algn="ctr"/>
            <a:r>
              <a:rPr lang="it-IT" b="1" dirty="0" smtClean="0"/>
              <a:t>PACE – COMPASSIONE - PERDONO</a:t>
            </a:r>
          </a:p>
        </p:txBody>
      </p:sp>
    </p:spTree>
    <p:extLst>
      <p:ext uri="{BB962C8B-B14F-4D97-AF65-F5344CB8AC3E}">
        <p14:creationId xmlns:p14="http://schemas.microsoft.com/office/powerpoint/2010/main" val="1744762349"/>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822960" y="91440"/>
            <a:ext cx="7520940" cy="548640"/>
          </a:xfrm>
        </p:spPr>
        <p:txBody>
          <a:bodyPr/>
          <a:lstStyle/>
          <a:p>
            <a:r>
              <a:rPr lang="it-IT" dirty="0" smtClean="0"/>
              <a:t>LA VITA CAMBIA</a:t>
            </a:r>
            <a:endParaRPr lang="it-IT" dirty="0"/>
          </a:p>
        </p:txBody>
      </p:sp>
      <p:sp>
        <p:nvSpPr>
          <p:cNvPr id="4" name="CasellaDiTesto 3"/>
          <p:cNvSpPr txBox="1">
            <a:spLocks noChangeArrowheads="1"/>
          </p:cNvSpPr>
          <p:nvPr/>
        </p:nvSpPr>
        <p:spPr bwMode="auto">
          <a:xfrm>
            <a:off x="388136" y="6454597"/>
            <a:ext cx="292231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rebuchet MS" charset="0"/>
                <a:ea typeface="ＭＳ Ｐゴシック" charset="0"/>
                <a:cs typeface="ＭＳ Ｐゴシック" charset="0"/>
              </a:defRPr>
            </a:lvl1pPr>
            <a:lvl2pPr marL="742950" indent="-285750" eaLnBrk="0" hangingPunct="0">
              <a:defRPr sz="2400">
                <a:solidFill>
                  <a:schemeClr val="tx1"/>
                </a:solidFill>
                <a:latin typeface="Trebuchet MS" charset="0"/>
                <a:ea typeface="ＭＳ Ｐゴシック" charset="0"/>
              </a:defRPr>
            </a:lvl2pPr>
            <a:lvl3pPr marL="1143000" indent="-228600" eaLnBrk="0" hangingPunct="0">
              <a:defRPr sz="2400">
                <a:solidFill>
                  <a:schemeClr val="tx1"/>
                </a:solidFill>
                <a:latin typeface="Trebuchet MS" charset="0"/>
                <a:ea typeface="ＭＳ Ｐゴシック" charset="0"/>
              </a:defRPr>
            </a:lvl3pPr>
            <a:lvl4pPr marL="1600200" indent="-228600" eaLnBrk="0" hangingPunct="0">
              <a:defRPr sz="2400">
                <a:solidFill>
                  <a:schemeClr val="tx1"/>
                </a:solidFill>
                <a:latin typeface="Trebuchet MS" charset="0"/>
                <a:ea typeface="ＭＳ Ｐゴシック" charset="0"/>
              </a:defRPr>
            </a:lvl4pPr>
            <a:lvl5pPr marL="2057400" indent="-228600" eaLnBrk="0" hangingPunct="0">
              <a:defRPr sz="2400">
                <a:solidFill>
                  <a:schemeClr val="tx1"/>
                </a:solidFill>
                <a:latin typeface="Trebuchet MS" charset="0"/>
                <a:ea typeface="ＭＳ Ｐゴシック" charset="0"/>
              </a:defRPr>
            </a:lvl5pPr>
            <a:lvl6pPr marL="2514600" indent="-228600" eaLnBrk="0" fontAlgn="base" hangingPunct="0">
              <a:spcBef>
                <a:spcPct val="0"/>
              </a:spcBef>
              <a:spcAft>
                <a:spcPct val="0"/>
              </a:spcAft>
              <a:defRPr sz="2400">
                <a:solidFill>
                  <a:schemeClr val="tx1"/>
                </a:solidFill>
                <a:latin typeface="Trebuchet MS" charset="0"/>
                <a:ea typeface="ＭＳ Ｐゴシック" charset="0"/>
              </a:defRPr>
            </a:lvl6pPr>
            <a:lvl7pPr marL="2971800" indent="-228600" eaLnBrk="0" fontAlgn="base" hangingPunct="0">
              <a:spcBef>
                <a:spcPct val="0"/>
              </a:spcBef>
              <a:spcAft>
                <a:spcPct val="0"/>
              </a:spcAft>
              <a:defRPr sz="2400">
                <a:solidFill>
                  <a:schemeClr val="tx1"/>
                </a:solidFill>
                <a:latin typeface="Trebuchet MS" charset="0"/>
                <a:ea typeface="ＭＳ Ｐゴシック" charset="0"/>
              </a:defRPr>
            </a:lvl7pPr>
            <a:lvl8pPr marL="3429000" indent="-228600" eaLnBrk="0" fontAlgn="base" hangingPunct="0">
              <a:spcBef>
                <a:spcPct val="0"/>
              </a:spcBef>
              <a:spcAft>
                <a:spcPct val="0"/>
              </a:spcAft>
              <a:defRPr sz="2400">
                <a:solidFill>
                  <a:schemeClr val="tx1"/>
                </a:solidFill>
                <a:latin typeface="Trebuchet MS" charset="0"/>
                <a:ea typeface="ＭＳ Ｐゴシック" charset="0"/>
              </a:defRPr>
            </a:lvl8pPr>
            <a:lvl9pPr marL="3886200" indent="-228600" eaLnBrk="0" fontAlgn="base" hangingPunct="0">
              <a:spcBef>
                <a:spcPct val="0"/>
              </a:spcBef>
              <a:spcAft>
                <a:spcPct val="0"/>
              </a:spcAft>
              <a:defRPr sz="2400">
                <a:solidFill>
                  <a:schemeClr val="tx1"/>
                </a:solidFill>
                <a:latin typeface="Trebuchet MS" charset="0"/>
                <a:ea typeface="ＭＳ Ｐゴシック" charset="0"/>
              </a:defRPr>
            </a:lvl9pPr>
          </a:lstStyle>
          <a:p>
            <a:pPr eaLnBrk="1" hangingPunct="1"/>
            <a:r>
              <a:rPr lang="it-IT" sz="1800" dirty="0" smtClean="0">
                <a:solidFill>
                  <a:srgbClr val="F9C731"/>
                </a:solidFill>
              </a:rPr>
              <a:t> </a:t>
            </a:r>
            <a:r>
              <a:rPr lang="it-IT" sz="1800" dirty="0" smtClean="0">
                <a:solidFill>
                  <a:schemeClr val="accent3"/>
                </a:solidFill>
              </a:rPr>
              <a:t> </a:t>
            </a:r>
            <a:r>
              <a:rPr lang="it-IT" sz="1400" u="sng" dirty="0" smtClean="0">
                <a:solidFill>
                  <a:srgbClr val="FEB72E"/>
                </a:solidFill>
              </a:rPr>
              <a:t>Azione Cattolica Italiana Adulti</a:t>
            </a:r>
            <a:endParaRPr lang="it-IT" sz="1800" u="sng" dirty="0">
              <a:solidFill>
                <a:srgbClr val="F9C731"/>
              </a:solidFill>
            </a:endParaRPr>
          </a:p>
        </p:txBody>
      </p:sp>
      <p:sp>
        <p:nvSpPr>
          <p:cNvPr id="3" name="CasellaDiTesto 2"/>
          <p:cNvSpPr txBox="1"/>
          <p:nvPr/>
        </p:nvSpPr>
        <p:spPr>
          <a:xfrm>
            <a:off x="129344" y="640080"/>
            <a:ext cx="9014656" cy="2893100"/>
          </a:xfrm>
          <a:prstGeom prst="rect">
            <a:avLst/>
          </a:prstGeom>
          <a:noFill/>
        </p:spPr>
        <p:txBody>
          <a:bodyPr wrap="square" rtlCol="0">
            <a:spAutoFit/>
          </a:bodyPr>
          <a:lstStyle/>
          <a:p>
            <a:pPr marL="285750" indent="-285750">
              <a:buFont typeface="Wingdings" charset="2"/>
              <a:buChar char="v"/>
            </a:pPr>
            <a:endParaRPr lang="it-IT" sz="1600" b="1" dirty="0" smtClean="0"/>
          </a:p>
          <a:p>
            <a:pPr marL="285750" indent="-285750">
              <a:buFont typeface="Wingdings" charset="2"/>
              <a:buChar char="v"/>
            </a:pPr>
            <a:r>
              <a:rPr lang="it-IT" sz="1600" b="1" dirty="0" smtClean="0"/>
              <a:t>Filtriamo le informazioni  favorendo solo quelle importanti per la nostra anima</a:t>
            </a:r>
          </a:p>
          <a:p>
            <a:pPr marL="285750" indent="-285750"/>
            <a:endParaRPr lang="it-IT" sz="1600" b="1" dirty="0" smtClean="0"/>
          </a:p>
          <a:p>
            <a:pPr marL="285750" indent="-285750">
              <a:buFont typeface="Wingdings" charset="2"/>
              <a:buChar char="v"/>
            </a:pPr>
            <a:r>
              <a:rPr lang="it-IT" sz="1600" b="1" dirty="0" smtClean="0"/>
              <a:t>Diventiamo ambasciatori di pace, portiamo sorriso e gentilezza . </a:t>
            </a:r>
          </a:p>
          <a:p>
            <a:r>
              <a:rPr lang="it-IT" sz="1400" b="1" dirty="0" smtClean="0"/>
              <a:t>242. </a:t>
            </a:r>
            <a:r>
              <a:rPr lang="it-IT" sz="1400" b="1" dirty="0" err="1" smtClean="0"/>
              <a:t>Perchè</a:t>
            </a:r>
            <a:r>
              <a:rPr lang="it-IT" sz="1400" b="1" dirty="0" smtClean="0"/>
              <a:t> dobbiamo amare il prossimo? </a:t>
            </a:r>
          </a:p>
          <a:p>
            <a:r>
              <a:rPr lang="it-IT" sz="1400" dirty="0" smtClean="0"/>
              <a:t>Dobbiamo amare il prossimo per amor di Dio che ce lo comanda, e </a:t>
            </a:r>
            <a:r>
              <a:rPr lang="it-IT" sz="1400" dirty="0" err="1" smtClean="0"/>
              <a:t>perchè</a:t>
            </a:r>
            <a:r>
              <a:rPr lang="it-IT" sz="1400" dirty="0" smtClean="0"/>
              <a:t> ogni uomo è creato ad immagine di Dio, come noi, ed è nostro fratello. </a:t>
            </a:r>
          </a:p>
          <a:p>
            <a:r>
              <a:rPr lang="it-IT" sz="1400" b="1" dirty="0" smtClean="0"/>
              <a:t>243. Siamo obbligati ad amare anche i nemici? </a:t>
            </a:r>
          </a:p>
          <a:p>
            <a:r>
              <a:rPr lang="it-IT" sz="1400" dirty="0" smtClean="0"/>
              <a:t>Siamo obbligati ad amare anche i nemici, perdonando le offese, perché sono anch'essi nostro prossimo, e </a:t>
            </a:r>
            <a:r>
              <a:rPr lang="it-IT" sz="1400" dirty="0" err="1" smtClean="0"/>
              <a:t>perchè</a:t>
            </a:r>
            <a:r>
              <a:rPr lang="it-IT" sz="1400" dirty="0" smtClean="0"/>
              <a:t> Gesù Cristo ce ne ha fatto espresso comando</a:t>
            </a:r>
            <a:r>
              <a:rPr lang="it-IT" sz="1600" dirty="0" smtClean="0"/>
              <a:t>. </a:t>
            </a:r>
            <a:endParaRPr lang="it-IT" sz="1600" b="1" dirty="0" smtClean="0"/>
          </a:p>
          <a:p>
            <a:pPr marL="285750" indent="-285750">
              <a:buFont typeface="Wingdings" charset="2"/>
              <a:buChar char="v"/>
            </a:pPr>
            <a:endParaRPr lang="it-IT" sz="1600" b="1" dirty="0" smtClean="0"/>
          </a:p>
          <a:p>
            <a:pPr marL="285750" indent="-285750">
              <a:buFont typeface="Wingdings" charset="2"/>
              <a:buChar char="v"/>
            </a:pPr>
            <a:r>
              <a:rPr lang="it-IT" sz="1600" b="1" dirty="0" smtClean="0"/>
              <a:t>Stiamo attenti a difendere la Pace di Cristo  … non quella del mondo</a:t>
            </a:r>
          </a:p>
        </p:txBody>
      </p:sp>
      <p:sp>
        <p:nvSpPr>
          <p:cNvPr id="6" name="CasellaDiTesto 5"/>
          <p:cNvSpPr txBox="1"/>
          <p:nvPr/>
        </p:nvSpPr>
        <p:spPr>
          <a:xfrm>
            <a:off x="129344" y="4300161"/>
            <a:ext cx="8926974" cy="2523768"/>
          </a:xfrm>
          <a:prstGeom prst="rect">
            <a:avLst/>
          </a:prstGeom>
          <a:noFill/>
        </p:spPr>
        <p:txBody>
          <a:bodyPr wrap="square" rtlCol="0">
            <a:spAutoFit/>
          </a:bodyPr>
          <a:lstStyle/>
          <a:p>
            <a:r>
              <a:rPr lang="it-IT" sz="1400" dirty="0" smtClean="0"/>
              <a:t>… il Diavolo prospetta la pace universale in cambio – per esempio – della resa sui valori non negoziabili, sostenendo che non serve continuare a discutere e far polemiche, quando basterebbe dar via libera a ogni ideologia a sostegno di aborto, divorzio, eutanasia, matrimoni omosessuali, </a:t>
            </a:r>
            <a:r>
              <a:rPr lang="it-IT" sz="1400" dirty="0" err="1" smtClean="0"/>
              <a:t>etc</a:t>
            </a:r>
            <a:r>
              <a:rPr lang="it-IT" sz="1400" dirty="0" smtClean="0"/>
              <a:t> per vedere realizzata finalmente la concordia tra gli uomini. In questo contesto, come reagire? Occorre essere intransigenti, non scendere a compromessi con la verità del Vangelo, essere luce del mondo e sale della terra, annunciando sempre e ovunque che solo Cristo è la nostra pace e che senza Dio non c’è via per la vera pace nel mondo. … Stiamo dunque attenti ogni volta che ci battono le mani o ci fanno i complimenti, perché potremmo forse aver imboccato la strada della falsa pace, fatta di falso ecumenismo, di compromesso, di silenzi e tradimenti della verità. In fondo, è Gesù stesso che ci offre nel Vangelo un criterio di verità, preannunciando: ‘Hanno perseguitato me, perseguiteranno anche voi’ (</a:t>
            </a:r>
            <a:r>
              <a:rPr lang="it-IT" sz="1400" dirty="0" err="1" smtClean="0"/>
              <a:t>Gv</a:t>
            </a:r>
            <a:r>
              <a:rPr lang="it-IT" sz="1400" dirty="0" smtClean="0"/>
              <a:t> 15,20). Se saremo perseguitati, sapremo che staremo camminando sulle orme di Cristo, nella verità”  Padre Livio </a:t>
            </a:r>
            <a:r>
              <a:rPr lang="it-IT" sz="1400" dirty="0" err="1" smtClean="0"/>
              <a:t>Fanzaga</a:t>
            </a:r>
            <a:r>
              <a:rPr lang="it-IT" sz="1400" dirty="0" smtClean="0"/>
              <a:t>.</a:t>
            </a:r>
          </a:p>
          <a:p>
            <a:endParaRPr lang="en-US" dirty="0"/>
          </a:p>
        </p:txBody>
      </p:sp>
    </p:spTree>
    <p:extLst>
      <p:ext uri="{BB962C8B-B14F-4D97-AF65-F5344CB8AC3E}">
        <p14:creationId xmlns:p14="http://schemas.microsoft.com/office/powerpoint/2010/main" val="3933803694"/>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asellaDiTesto 4"/>
          <p:cNvSpPr txBox="1"/>
          <p:nvPr/>
        </p:nvSpPr>
        <p:spPr>
          <a:xfrm>
            <a:off x="1135333" y="1491392"/>
            <a:ext cx="184666" cy="369332"/>
          </a:xfrm>
          <a:prstGeom prst="rect">
            <a:avLst/>
          </a:prstGeom>
          <a:noFill/>
        </p:spPr>
        <p:txBody>
          <a:bodyPr wrap="none" rtlCol="0">
            <a:spAutoFit/>
          </a:bodyPr>
          <a:lstStyle/>
          <a:p>
            <a:endParaRPr lang="it-IT" dirty="0"/>
          </a:p>
        </p:txBody>
      </p:sp>
      <p:sp>
        <p:nvSpPr>
          <p:cNvPr id="16" name="CasellaDiTesto 15"/>
          <p:cNvSpPr txBox="1"/>
          <p:nvPr/>
        </p:nvSpPr>
        <p:spPr>
          <a:xfrm>
            <a:off x="172659" y="4622934"/>
            <a:ext cx="2332690" cy="523220"/>
          </a:xfrm>
          <a:prstGeom prst="rect">
            <a:avLst/>
          </a:prstGeom>
          <a:noFill/>
        </p:spPr>
        <p:txBody>
          <a:bodyPr wrap="none" rtlCol="0">
            <a:spAutoFit/>
          </a:bodyPr>
          <a:lstStyle/>
          <a:p>
            <a:r>
              <a:rPr lang="it-IT" sz="2800" b="1" dirty="0" smtClean="0">
                <a:latin typeface="Arial Rounded MT Bold" pitchFamily="34" charset="0"/>
              </a:rPr>
              <a:t>PREGHIERE</a:t>
            </a:r>
            <a:endParaRPr lang="it-IT" sz="2800" b="1" dirty="0">
              <a:latin typeface="Arial Rounded MT Bold" pitchFamily="34" charset="0"/>
            </a:endParaRPr>
          </a:p>
        </p:txBody>
      </p:sp>
      <p:sp>
        <p:nvSpPr>
          <p:cNvPr id="11" name="CasellaDiTesto 10"/>
          <p:cNvSpPr txBox="1">
            <a:spLocks noChangeArrowheads="1"/>
          </p:cNvSpPr>
          <p:nvPr/>
        </p:nvSpPr>
        <p:spPr bwMode="auto">
          <a:xfrm>
            <a:off x="388136" y="6442502"/>
            <a:ext cx="292231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rebuchet MS" charset="0"/>
                <a:ea typeface="ＭＳ Ｐゴシック" charset="0"/>
                <a:cs typeface="ＭＳ Ｐゴシック" charset="0"/>
              </a:defRPr>
            </a:lvl1pPr>
            <a:lvl2pPr marL="742950" indent="-285750" eaLnBrk="0" hangingPunct="0">
              <a:defRPr sz="2400">
                <a:solidFill>
                  <a:schemeClr val="tx1"/>
                </a:solidFill>
                <a:latin typeface="Trebuchet MS" charset="0"/>
                <a:ea typeface="ＭＳ Ｐゴシック" charset="0"/>
              </a:defRPr>
            </a:lvl2pPr>
            <a:lvl3pPr marL="1143000" indent="-228600" eaLnBrk="0" hangingPunct="0">
              <a:defRPr sz="2400">
                <a:solidFill>
                  <a:schemeClr val="tx1"/>
                </a:solidFill>
                <a:latin typeface="Trebuchet MS" charset="0"/>
                <a:ea typeface="ＭＳ Ｐゴシック" charset="0"/>
              </a:defRPr>
            </a:lvl3pPr>
            <a:lvl4pPr marL="1600200" indent="-228600" eaLnBrk="0" hangingPunct="0">
              <a:defRPr sz="2400">
                <a:solidFill>
                  <a:schemeClr val="tx1"/>
                </a:solidFill>
                <a:latin typeface="Trebuchet MS" charset="0"/>
                <a:ea typeface="ＭＳ Ｐゴシック" charset="0"/>
              </a:defRPr>
            </a:lvl4pPr>
            <a:lvl5pPr marL="2057400" indent="-228600" eaLnBrk="0" hangingPunct="0">
              <a:defRPr sz="2400">
                <a:solidFill>
                  <a:schemeClr val="tx1"/>
                </a:solidFill>
                <a:latin typeface="Trebuchet MS" charset="0"/>
                <a:ea typeface="ＭＳ Ｐゴシック" charset="0"/>
              </a:defRPr>
            </a:lvl5pPr>
            <a:lvl6pPr marL="2514600" indent="-228600" eaLnBrk="0" fontAlgn="base" hangingPunct="0">
              <a:spcBef>
                <a:spcPct val="0"/>
              </a:spcBef>
              <a:spcAft>
                <a:spcPct val="0"/>
              </a:spcAft>
              <a:defRPr sz="2400">
                <a:solidFill>
                  <a:schemeClr val="tx1"/>
                </a:solidFill>
                <a:latin typeface="Trebuchet MS" charset="0"/>
                <a:ea typeface="ＭＳ Ｐゴシック" charset="0"/>
              </a:defRPr>
            </a:lvl6pPr>
            <a:lvl7pPr marL="2971800" indent="-228600" eaLnBrk="0" fontAlgn="base" hangingPunct="0">
              <a:spcBef>
                <a:spcPct val="0"/>
              </a:spcBef>
              <a:spcAft>
                <a:spcPct val="0"/>
              </a:spcAft>
              <a:defRPr sz="2400">
                <a:solidFill>
                  <a:schemeClr val="tx1"/>
                </a:solidFill>
                <a:latin typeface="Trebuchet MS" charset="0"/>
                <a:ea typeface="ＭＳ Ｐゴシック" charset="0"/>
              </a:defRPr>
            </a:lvl7pPr>
            <a:lvl8pPr marL="3429000" indent="-228600" eaLnBrk="0" fontAlgn="base" hangingPunct="0">
              <a:spcBef>
                <a:spcPct val="0"/>
              </a:spcBef>
              <a:spcAft>
                <a:spcPct val="0"/>
              </a:spcAft>
              <a:defRPr sz="2400">
                <a:solidFill>
                  <a:schemeClr val="tx1"/>
                </a:solidFill>
                <a:latin typeface="Trebuchet MS" charset="0"/>
                <a:ea typeface="ＭＳ Ｐゴシック" charset="0"/>
              </a:defRPr>
            </a:lvl8pPr>
            <a:lvl9pPr marL="3886200" indent="-228600" eaLnBrk="0" fontAlgn="base" hangingPunct="0">
              <a:spcBef>
                <a:spcPct val="0"/>
              </a:spcBef>
              <a:spcAft>
                <a:spcPct val="0"/>
              </a:spcAft>
              <a:defRPr sz="2400">
                <a:solidFill>
                  <a:schemeClr val="tx1"/>
                </a:solidFill>
                <a:latin typeface="Trebuchet MS" charset="0"/>
                <a:ea typeface="ＭＳ Ｐゴシック" charset="0"/>
              </a:defRPr>
            </a:lvl9pPr>
          </a:lstStyle>
          <a:p>
            <a:pPr eaLnBrk="1" hangingPunct="1"/>
            <a:r>
              <a:rPr lang="it-IT" sz="1800" dirty="0" smtClean="0"/>
              <a:t>  </a:t>
            </a:r>
            <a:r>
              <a:rPr lang="it-IT" sz="1400" u="sng" dirty="0" smtClean="0"/>
              <a:t>Azione Cattolica Italiana Adulti</a:t>
            </a:r>
            <a:endParaRPr lang="it-IT" sz="1800" u="sng" dirty="0"/>
          </a:p>
        </p:txBody>
      </p:sp>
      <p:sp>
        <p:nvSpPr>
          <p:cNvPr id="17" name="CasellaDiTesto 16"/>
          <p:cNvSpPr txBox="1"/>
          <p:nvPr/>
        </p:nvSpPr>
        <p:spPr>
          <a:xfrm>
            <a:off x="534203" y="429563"/>
            <a:ext cx="4401354" cy="2677656"/>
          </a:xfrm>
          <a:prstGeom prst="rect">
            <a:avLst/>
          </a:prstGeom>
          <a:noFill/>
        </p:spPr>
        <p:txBody>
          <a:bodyPr wrap="square" rtlCol="0">
            <a:spAutoFit/>
          </a:bodyPr>
          <a:lstStyle/>
          <a:p>
            <a:r>
              <a:rPr lang="it-IT" sz="1400" dirty="0" smtClean="0"/>
              <a:t>o Signore,</a:t>
            </a:r>
          </a:p>
          <a:p>
            <a:r>
              <a:rPr lang="it-IT" sz="1400" dirty="0" smtClean="0"/>
              <a:t>c’è una guerra  e io non possiedo parole.</a:t>
            </a:r>
          </a:p>
          <a:p>
            <a:r>
              <a:rPr lang="it-IT" sz="1400" dirty="0" smtClean="0"/>
              <a:t>Tutto quello che posso fare ê usare le parole</a:t>
            </a:r>
          </a:p>
          <a:p>
            <a:r>
              <a:rPr lang="it-IT" sz="1400" dirty="0" smtClean="0"/>
              <a:t>di Francesco d'Assisi.</a:t>
            </a:r>
          </a:p>
          <a:p>
            <a:r>
              <a:rPr lang="it-IT" sz="1400" dirty="0" smtClean="0"/>
              <a:t>E mentre prego questa antica preghiera</a:t>
            </a:r>
          </a:p>
          <a:p>
            <a:r>
              <a:rPr lang="it-IT" sz="1400" dirty="0" smtClean="0"/>
              <a:t>io so che, ancora una volta,</a:t>
            </a:r>
          </a:p>
          <a:p>
            <a:r>
              <a:rPr lang="it-IT" sz="1400" dirty="0" smtClean="0"/>
              <a:t>tu trasformerai la guerra in pace e I'odio in amore.</a:t>
            </a:r>
          </a:p>
          <a:p>
            <a:r>
              <a:rPr lang="it-IT" sz="1400" dirty="0" smtClean="0"/>
              <a:t>Dacci la pace, o Signore,</a:t>
            </a:r>
          </a:p>
          <a:p>
            <a:r>
              <a:rPr lang="it-IT" sz="1400" dirty="0" smtClean="0"/>
              <a:t>e </a:t>
            </a:r>
            <a:r>
              <a:rPr lang="it-IT" sz="1400" dirty="0" err="1" smtClean="0"/>
              <a:t>fà</a:t>
            </a:r>
            <a:r>
              <a:rPr lang="it-IT" sz="1400" dirty="0" smtClean="0"/>
              <a:t> che le armi siano inutili in questo mondo meraviglioso.</a:t>
            </a:r>
          </a:p>
          <a:p>
            <a:r>
              <a:rPr lang="it-IT" sz="1400" dirty="0" smtClean="0"/>
              <a:t>Amen.</a:t>
            </a:r>
          </a:p>
          <a:p>
            <a:r>
              <a:rPr lang="it-IT" sz="1400" dirty="0" smtClean="0"/>
              <a:t>(Madre Teresa di Calcutta)</a:t>
            </a:r>
            <a:endParaRPr lang="it-IT" sz="1400" dirty="0"/>
          </a:p>
        </p:txBody>
      </p:sp>
      <p:sp>
        <p:nvSpPr>
          <p:cNvPr id="20" name="Rettangolo 19"/>
          <p:cNvSpPr/>
          <p:nvPr/>
        </p:nvSpPr>
        <p:spPr>
          <a:xfrm>
            <a:off x="5285984" y="256193"/>
            <a:ext cx="3858016" cy="6370075"/>
          </a:xfrm>
          <a:prstGeom prst="rect">
            <a:avLst/>
          </a:prstGeom>
        </p:spPr>
        <p:txBody>
          <a:bodyPr wrap="square">
            <a:spAutoFit/>
          </a:bodyPr>
          <a:lstStyle/>
          <a:p>
            <a:r>
              <a:rPr lang="it-IT" sz="1400" dirty="0" smtClean="0"/>
              <a:t>1. Ci ha riuniti tutti insieme, Cristo amore:</a:t>
            </a:r>
          </a:p>
          <a:p>
            <a:r>
              <a:rPr lang="it-IT" sz="1400" dirty="0" smtClean="0"/>
              <a:t> godiamo esultanti nel Signore!</a:t>
            </a:r>
          </a:p>
          <a:p>
            <a:r>
              <a:rPr lang="it-IT" sz="1400" dirty="0" smtClean="0"/>
              <a:t> Temiamo e amiamo il Dio vivente,</a:t>
            </a:r>
          </a:p>
          <a:p>
            <a:r>
              <a:rPr lang="it-IT" sz="1400" dirty="0" smtClean="0"/>
              <a:t> e amiamoci tra noi con cuore sincero.</a:t>
            </a:r>
          </a:p>
          <a:p>
            <a:endParaRPr lang="it-IT" sz="1400" dirty="0" smtClean="0"/>
          </a:p>
          <a:p>
            <a:r>
              <a:rPr lang="it-IT" sz="1400" dirty="0" smtClean="0"/>
              <a:t> 2. Noi formiamo, qui riuniti, un solo corpo:</a:t>
            </a:r>
          </a:p>
          <a:p>
            <a:r>
              <a:rPr lang="it-IT" sz="1400" dirty="0" smtClean="0"/>
              <a:t> evitiamo di dividerci tra noi:</a:t>
            </a:r>
          </a:p>
          <a:p>
            <a:r>
              <a:rPr lang="it-IT" sz="1400" dirty="0" smtClean="0"/>
              <a:t> via le lotte maligne, via le liti,</a:t>
            </a:r>
          </a:p>
          <a:p>
            <a:r>
              <a:rPr lang="it-IT" sz="1400" dirty="0" smtClean="0"/>
              <a:t> e regni in mezzo a noi Cristo, Dio.</a:t>
            </a:r>
          </a:p>
          <a:p>
            <a:endParaRPr lang="it-IT" sz="1400" dirty="0" smtClean="0"/>
          </a:p>
          <a:p>
            <a:r>
              <a:rPr lang="it-IT" sz="1400" dirty="0" smtClean="0"/>
              <a:t> 3. Chi non ama resta sempre nella notte</a:t>
            </a:r>
          </a:p>
          <a:p>
            <a:r>
              <a:rPr lang="it-IT" sz="1400" dirty="0" smtClean="0"/>
              <a:t> e dall'ombra della morte non risorge;</a:t>
            </a:r>
          </a:p>
          <a:p>
            <a:r>
              <a:rPr lang="it-IT" sz="1400" dirty="0" smtClean="0"/>
              <a:t> ma se noi camminiamo nell'amore,</a:t>
            </a:r>
          </a:p>
          <a:p>
            <a:r>
              <a:rPr lang="it-IT" sz="1400" dirty="0" smtClean="0"/>
              <a:t> noi saremo veri figli della luce.</a:t>
            </a:r>
          </a:p>
          <a:p>
            <a:endParaRPr lang="it-IT" sz="1400" dirty="0" smtClean="0"/>
          </a:p>
          <a:p>
            <a:r>
              <a:rPr lang="it-IT" sz="1400" dirty="0" smtClean="0"/>
              <a:t> 4. Nell'amore di colui che ci ha salvati,</a:t>
            </a:r>
          </a:p>
          <a:p>
            <a:r>
              <a:rPr lang="it-IT" sz="1400" dirty="0" smtClean="0"/>
              <a:t>rinnovati dallo Spirito del Padre,</a:t>
            </a:r>
          </a:p>
          <a:p>
            <a:r>
              <a:rPr lang="it-IT" sz="1400" dirty="0" smtClean="0"/>
              <a:t> tutti uniti sentiamoci fratelli,</a:t>
            </a:r>
          </a:p>
          <a:p>
            <a:r>
              <a:rPr lang="it-IT" sz="1400" dirty="0" smtClean="0"/>
              <a:t> e la gioia diffondiamo sulla terra.</a:t>
            </a:r>
          </a:p>
          <a:p>
            <a:endParaRPr lang="it-IT" sz="1400" dirty="0" smtClean="0"/>
          </a:p>
          <a:p>
            <a:r>
              <a:rPr lang="it-IT" sz="1400" dirty="0" smtClean="0"/>
              <a:t> 5. Imploriamo con fiducia il Padre Santo</a:t>
            </a:r>
          </a:p>
          <a:p>
            <a:r>
              <a:rPr lang="it-IT" sz="1400" dirty="0" smtClean="0"/>
              <a:t> perché doni ai nostri giorni la sua pace:</a:t>
            </a:r>
          </a:p>
          <a:p>
            <a:r>
              <a:rPr lang="it-IT" sz="1400" dirty="0" smtClean="0"/>
              <a:t> ogni popolo dimentichi rancori,</a:t>
            </a:r>
          </a:p>
          <a:p>
            <a:r>
              <a:rPr lang="it-IT" sz="1400" dirty="0" smtClean="0"/>
              <a:t> ed il mondo si rinnovi nell'amore.</a:t>
            </a:r>
          </a:p>
          <a:p>
            <a:endParaRPr lang="it-IT" sz="1400" dirty="0" smtClean="0"/>
          </a:p>
          <a:p>
            <a:r>
              <a:rPr lang="it-IT" sz="1400" dirty="0" smtClean="0"/>
              <a:t> 6. Fa' che un giorno contempliamo il tuo volto</a:t>
            </a:r>
          </a:p>
          <a:p>
            <a:r>
              <a:rPr lang="it-IT" sz="1400" dirty="0" smtClean="0"/>
              <a:t> nella gloria dei beati, Cristo, Dio,</a:t>
            </a:r>
          </a:p>
          <a:p>
            <a:r>
              <a:rPr lang="it-IT" sz="1400" dirty="0" smtClean="0"/>
              <a:t> e sarà gioia immensa, gioia vera,</a:t>
            </a:r>
          </a:p>
          <a:p>
            <a:r>
              <a:rPr lang="it-IT" sz="1400" dirty="0" smtClean="0"/>
              <a:t> durerà per tutti i secoli senza fine.</a:t>
            </a:r>
          </a:p>
        </p:txBody>
      </p:sp>
    </p:spTree>
    <p:extLst>
      <p:ext uri="{BB962C8B-B14F-4D97-AF65-F5344CB8AC3E}">
        <p14:creationId xmlns:p14="http://schemas.microsoft.com/office/powerpoint/2010/main" val="1665615223"/>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LA VITA SI RACCONTA</a:t>
            </a:r>
            <a:endParaRPr lang="it-IT" dirty="0"/>
          </a:p>
        </p:txBody>
      </p:sp>
      <p:sp>
        <p:nvSpPr>
          <p:cNvPr id="3" name="Segnaposto contenuto 2"/>
          <p:cNvSpPr>
            <a:spLocks noGrp="1"/>
          </p:cNvSpPr>
          <p:nvPr>
            <p:ph idx="1"/>
          </p:nvPr>
        </p:nvSpPr>
        <p:spPr>
          <a:xfrm>
            <a:off x="2786269" y="3288609"/>
            <a:ext cx="3537686" cy="1106927"/>
          </a:xfrm>
        </p:spPr>
        <p:txBody>
          <a:bodyPr>
            <a:normAutofit/>
          </a:bodyPr>
          <a:lstStyle/>
          <a:p>
            <a:pPr algn="ctr"/>
            <a:r>
              <a:rPr lang="it-IT" dirty="0" smtClean="0"/>
              <a:t>INDIFFERENZA    -   COMPASSIONE</a:t>
            </a:r>
          </a:p>
          <a:p>
            <a:pPr algn="ctr"/>
            <a:r>
              <a:rPr lang="it-IT" dirty="0" smtClean="0"/>
              <a:t>VENDETTA   -    PERDONO</a:t>
            </a:r>
          </a:p>
          <a:p>
            <a:pPr algn="ctr"/>
            <a:r>
              <a:rPr lang="it-IT" dirty="0" smtClean="0"/>
              <a:t>CONFLITTO   -   TREGUA  -  PACE</a:t>
            </a:r>
          </a:p>
        </p:txBody>
      </p:sp>
      <p:sp>
        <p:nvSpPr>
          <p:cNvPr id="13" name="CasellaDiTesto 12"/>
          <p:cNvSpPr txBox="1"/>
          <p:nvPr/>
        </p:nvSpPr>
        <p:spPr>
          <a:xfrm>
            <a:off x="2316884" y="2919277"/>
            <a:ext cx="4476456" cy="369332"/>
          </a:xfrm>
          <a:prstGeom prst="rect">
            <a:avLst/>
          </a:prstGeom>
          <a:noFill/>
        </p:spPr>
        <p:txBody>
          <a:bodyPr wrap="square" rtlCol="0">
            <a:spAutoFit/>
          </a:bodyPr>
          <a:lstStyle/>
          <a:p>
            <a:r>
              <a:rPr lang="it-IT" b="1" dirty="0" smtClean="0">
                <a:solidFill>
                  <a:schemeClr val="accent3">
                    <a:lumMod val="75000"/>
                  </a:schemeClr>
                </a:solidFill>
              </a:rPr>
              <a:t>Alcuni spunti da cui far partire la riflessione:</a:t>
            </a:r>
            <a:endParaRPr lang="it-IT" dirty="0"/>
          </a:p>
        </p:txBody>
      </p:sp>
      <p:sp>
        <p:nvSpPr>
          <p:cNvPr id="7" name="CasellaDiTesto 6"/>
          <p:cNvSpPr txBox="1">
            <a:spLocks noChangeArrowheads="1"/>
          </p:cNvSpPr>
          <p:nvPr/>
        </p:nvSpPr>
        <p:spPr bwMode="auto">
          <a:xfrm>
            <a:off x="388136" y="6442502"/>
            <a:ext cx="292231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rebuchet MS" charset="0"/>
                <a:ea typeface="ＭＳ Ｐゴシック" charset="0"/>
                <a:cs typeface="ＭＳ Ｐゴシック" charset="0"/>
              </a:defRPr>
            </a:lvl1pPr>
            <a:lvl2pPr marL="742950" indent="-285750" eaLnBrk="0" hangingPunct="0">
              <a:defRPr sz="2400">
                <a:solidFill>
                  <a:schemeClr val="tx1"/>
                </a:solidFill>
                <a:latin typeface="Trebuchet MS" charset="0"/>
                <a:ea typeface="ＭＳ Ｐゴシック" charset="0"/>
              </a:defRPr>
            </a:lvl2pPr>
            <a:lvl3pPr marL="1143000" indent="-228600" eaLnBrk="0" hangingPunct="0">
              <a:defRPr sz="2400">
                <a:solidFill>
                  <a:schemeClr val="tx1"/>
                </a:solidFill>
                <a:latin typeface="Trebuchet MS" charset="0"/>
                <a:ea typeface="ＭＳ Ｐゴシック" charset="0"/>
              </a:defRPr>
            </a:lvl3pPr>
            <a:lvl4pPr marL="1600200" indent="-228600" eaLnBrk="0" hangingPunct="0">
              <a:defRPr sz="2400">
                <a:solidFill>
                  <a:schemeClr val="tx1"/>
                </a:solidFill>
                <a:latin typeface="Trebuchet MS" charset="0"/>
                <a:ea typeface="ＭＳ Ｐゴシック" charset="0"/>
              </a:defRPr>
            </a:lvl4pPr>
            <a:lvl5pPr marL="2057400" indent="-228600" eaLnBrk="0" hangingPunct="0">
              <a:defRPr sz="2400">
                <a:solidFill>
                  <a:schemeClr val="tx1"/>
                </a:solidFill>
                <a:latin typeface="Trebuchet MS" charset="0"/>
                <a:ea typeface="ＭＳ Ｐゴシック" charset="0"/>
              </a:defRPr>
            </a:lvl5pPr>
            <a:lvl6pPr marL="2514600" indent="-228600" eaLnBrk="0" fontAlgn="base" hangingPunct="0">
              <a:spcBef>
                <a:spcPct val="0"/>
              </a:spcBef>
              <a:spcAft>
                <a:spcPct val="0"/>
              </a:spcAft>
              <a:defRPr sz="2400">
                <a:solidFill>
                  <a:schemeClr val="tx1"/>
                </a:solidFill>
                <a:latin typeface="Trebuchet MS" charset="0"/>
                <a:ea typeface="ＭＳ Ｐゴシック" charset="0"/>
              </a:defRPr>
            </a:lvl6pPr>
            <a:lvl7pPr marL="2971800" indent="-228600" eaLnBrk="0" fontAlgn="base" hangingPunct="0">
              <a:spcBef>
                <a:spcPct val="0"/>
              </a:spcBef>
              <a:spcAft>
                <a:spcPct val="0"/>
              </a:spcAft>
              <a:defRPr sz="2400">
                <a:solidFill>
                  <a:schemeClr val="tx1"/>
                </a:solidFill>
                <a:latin typeface="Trebuchet MS" charset="0"/>
                <a:ea typeface="ＭＳ Ｐゴシック" charset="0"/>
              </a:defRPr>
            </a:lvl7pPr>
            <a:lvl8pPr marL="3429000" indent="-228600" eaLnBrk="0" fontAlgn="base" hangingPunct="0">
              <a:spcBef>
                <a:spcPct val="0"/>
              </a:spcBef>
              <a:spcAft>
                <a:spcPct val="0"/>
              </a:spcAft>
              <a:defRPr sz="2400">
                <a:solidFill>
                  <a:schemeClr val="tx1"/>
                </a:solidFill>
                <a:latin typeface="Trebuchet MS" charset="0"/>
                <a:ea typeface="ＭＳ Ｐゴシック" charset="0"/>
              </a:defRPr>
            </a:lvl8pPr>
            <a:lvl9pPr marL="3886200" indent="-228600" eaLnBrk="0" fontAlgn="base" hangingPunct="0">
              <a:spcBef>
                <a:spcPct val="0"/>
              </a:spcBef>
              <a:spcAft>
                <a:spcPct val="0"/>
              </a:spcAft>
              <a:defRPr sz="2400">
                <a:solidFill>
                  <a:schemeClr val="tx1"/>
                </a:solidFill>
                <a:latin typeface="Trebuchet MS" charset="0"/>
                <a:ea typeface="ＭＳ Ｐゴシック" charset="0"/>
              </a:defRPr>
            </a:lvl9pPr>
          </a:lstStyle>
          <a:p>
            <a:pPr eaLnBrk="1" hangingPunct="1"/>
            <a:r>
              <a:rPr lang="it-IT" sz="1800" dirty="0" smtClean="0"/>
              <a:t>  </a:t>
            </a:r>
            <a:r>
              <a:rPr lang="it-IT" sz="1400" u="sng" dirty="0" smtClean="0"/>
              <a:t>Azione Cattolica Italiana Adulti</a:t>
            </a:r>
            <a:endParaRPr lang="it-IT" sz="1800" u="sng" dirty="0"/>
          </a:p>
        </p:txBody>
      </p:sp>
      <p:sp>
        <p:nvSpPr>
          <p:cNvPr id="8" name="CasellaDiTesto 7"/>
          <p:cNvSpPr txBox="1"/>
          <p:nvPr/>
        </p:nvSpPr>
        <p:spPr>
          <a:xfrm>
            <a:off x="178279" y="5152570"/>
            <a:ext cx="4481269" cy="307777"/>
          </a:xfrm>
          <a:prstGeom prst="rect">
            <a:avLst/>
          </a:prstGeom>
          <a:noFill/>
        </p:spPr>
        <p:txBody>
          <a:bodyPr wrap="square" rtlCol="0">
            <a:spAutoFit/>
          </a:bodyPr>
          <a:lstStyle/>
          <a:p>
            <a:r>
              <a:rPr lang="it-IT" sz="1400" b="1" dirty="0" smtClean="0">
                <a:hlinkClick r:id="rId2" action="ppaction://hlinkfile"/>
              </a:rPr>
              <a:t>TACCUINO</a:t>
            </a:r>
            <a:r>
              <a:rPr lang="it-IT" sz="1400" dirty="0" smtClean="0">
                <a:hlinkClick r:id="rId2" action="ppaction://hlinkfile"/>
              </a:rPr>
              <a:t> </a:t>
            </a:r>
            <a:r>
              <a:rPr lang="it-IT" sz="1400" dirty="0" smtClean="0"/>
              <a:t>DEGLI APPUNTI </a:t>
            </a:r>
            <a:r>
              <a:rPr lang="it-IT" sz="1400" dirty="0" err="1" smtClean="0"/>
              <a:t>DI</a:t>
            </a:r>
            <a:r>
              <a:rPr lang="it-IT" sz="1400" dirty="0" smtClean="0"/>
              <a:t> VIAGGIO:  </a:t>
            </a:r>
            <a:endParaRPr lang="it-IT" sz="1400" dirty="0"/>
          </a:p>
        </p:txBody>
      </p:sp>
      <p:sp>
        <p:nvSpPr>
          <p:cNvPr id="10" name="CasellaDiTesto 9"/>
          <p:cNvSpPr txBox="1"/>
          <p:nvPr/>
        </p:nvSpPr>
        <p:spPr>
          <a:xfrm>
            <a:off x="178279" y="914400"/>
            <a:ext cx="8819071" cy="1846659"/>
          </a:xfrm>
          <a:prstGeom prst="rect">
            <a:avLst/>
          </a:prstGeom>
          <a:noFill/>
        </p:spPr>
        <p:txBody>
          <a:bodyPr wrap="square" rtlCol="0">
            <a:spAutoFit/>
          </a:bodyPr>
          <a:lstStyle/>
          <a:p>
            <a:r>
              <a:rPr lang="it-IT" sz="1600" dirty="0" smtClean="0"/>
              <a:t>La matematica di Dio è sempre paradossale e incomprensibile per noi.  All’Apostolo Pietro, che vorrebbe imparare la formula ed I limiti di validità  del perdono, Gesù risponde  di perdonare praticamente sempre  e comunque,  anche quando I conflitti sembrano insanabili o sembra che la ragione sia tutta  dalla sua parte.  Di conflitti, piccoli e grandi, è piena la nostra vita e il nostro tempo.  La fatica che vogliamo fare, personalmente e in gruppo in questa tappa è IMPARARE AD ESSERE OPERATORI </a:t>
            </a:r>
            <a:r>
              <a:rPr lang="it-IT" sz="1600" dirty="0" err="1" smtClean="0"/>
              <a:t>DI</a:t>
            </a:r>
            <a:r>
              <a:rPr lang="it-IT" sz="1600" dirty="0" smtClean="0"/>
              <a:t> PACE in tutti I contesti in cui viviamo, creando relazioni positive e costruttive.  Perché soltanto chi compie  questo cammino e vive questo stile può essere davvero chiamato FIGLIO </a:t>
            </a:r>
            <a:r>
              <a:rPr lang="it-IT" sz="1600" dirty="0" err="1" smtClean="0"/>
              <a:t>DI</a:t>
            </a:r>
            <a:r>
              <a:rPr lang="it-IT" sz="1600" dirty="0" smtClean="0"/>
              <a:t> DIO</a:t>
            </a:r>
            <a:r>
              <a:rPr lang="en-US" dirty="0" smtClean="0"/>
              <a:t>.</a:t>
            </a:r>
            <a:endParaRPr lang="en-US" dirty="0"/>
          </a:p>
        </p:txBody>
      </p:sp>
      <p:sp>
        <p:nvSpPr>
          <p:cNvPr id="9" name="CasellaDiTesto 8">
            <a:hlinkClick r:id="rId3" action="ppaction://hlinkfile"/>
          </p:cNvPr>
          <p:cNvSpPr txBox="1"/>
          <p:nvPr/>
        </p:nvSpPr>
        <p:spPr>
          <a:xfrm>
            <a:off x="330679" y="5460347"/>
            <a:ext cx="4481269" cy="307777"/>
          </a:xfrm>
          <a:prstGeom prst="rect">
            <a:avLst/>
          </a:prstGeom>
          <a:noFill/>
        </p:spPr>
        <p:txBody>
          <a:bodyPr wrap="square" rtlCol="0">
            <a:spAutoFit/>
          </a:bodyPr>
          <a:lstStyle/>
          <a:p>
            <a:r>
              <a:rPr lang="it-IT" sz="1400" b="1" dirty="0" smtClean="0"/>
              <a:t>IL RITMO DELLA VITA E LE COLPE DEGLI ADULTI</a:t>
            </a:r>
            <a:r>
              <a:rPr lang="it-IT" sz="1400" dirty="0" smtClean="0"/>
              <a:t> </a:t>
            </a:r>
            <a:endParaRPr lang="it-IT" sz="1400" dirty="0"/>
          </a:p>
        </p:txBody>
      </p:sp>
      <p:sp>
        <p:nvSpPr>
          <p:cNvPr id="11" name="CasellaDiTesto 10">
            <a:hlinkClick r:id="rId4" action="ppaction://hlinkfile"/>
          </p:cNvPr>
          <p:cNvSpPr txBox="1"/>
          <p:nvPr/>
        </p:nvSpPr>
        <p:spPr>
          <a:xfrm>
            <a:off x="388136" y="5920524"/>
            <a:ext cx="5185946" cy="307777"/>
          </a:xfrm>
          <a:prstGeom prst="rect">
            <a:avLst/>
          </a:prstGeom>
          <a:noFill/>
        </p:spPr>
        <p:txBody>
          <a:bodyPr wrap="square" rtlCol="0">
            <a:spAutoFit/>
          </a:bodyPr>
          <a:lstStyle/>
          <a:p>
            <a:r>
              <a:rPr lang="it-IT" sz="1400" b="1" dirty="0" smtClean="0"/>
              <a:t>APPROFONDIMENTO SUL PADRE GRIGNON DE MONTFORT</a:t>
            </a:r>
            <a:endParaRPr lang="it-IT" sz="1400" dirty="0"/>
          </a:p>
        </p:txBody>
      </p:sp>
      <p:pic>
        <p:nvPicPr>
          <p:cNvPr id="12" name="Immagine 11" descr="indifferenza_indifference">
            <a:hlinkClick r:id="rId5"/>
          </p:cNvPr>
          <p:cNvPicPr/>
          <p:nvPr/>
        </p:nvPicPr>
        <p:blipFill>
          <a:blip r:embed="rId6"/>
          <a:srcRect t="14122"/>
          <a:stretch>
            <a:fillRect/>
          </a:stretch>
        </p:blipFill>
        <p:spPr bwMode="auto">
          <a:xfrm>
            <a:off x="330680" y="3288609"/>
            <a:ext cx="2455590" cy="1377137"/>
          </a:xfrm>
          <a:prstGeom prst="rect">
            <a:avLst/>
          </a:prstGeom>
          <a:noFill/>
          <a:ln w="9525">
            <a:noFill/>
            <a:miter lim="800000"/>
            <a:headEnd/>
            <a:tailEnd/>
          </a:ln>
        </p:spPr>
      </p:pic>
      <p:pic>
        <p:nvPicPr>
          <p:cNvPr id="11266" name="Picture 2" descr="Risultato immagine per IMMAGINI MADRE TERESA DI CALCUTTA"/>
          <p:cNvPicPr>
            <a:picLocks noChangeAspect="1" noChangeArrowheads="1"/>
          </p:cNvPicPr>
          <p:nvPr/>
        </p:nvPicPr>
        <p:blipFill>
          <a:blip r:embed="rId7">
            <a:lum bright="10000"/>
          </a:blip>
          <a:srcRect/>
          <a:stretch>
            <a:fillRect/>
          </a:stretch>
        </p:blipFill>
        <p:spPr bwMode="auto">
          <a:xfrm>
            <a:off x="6711350" y="2761059"/>
            <a:ext cx="2286000" cy="2286001"/>
          </a:xfrm>
          <a:prstGeom prst="rect">
            <a:avLst/>
          </a:prstGeom>
          <a:noFill/>
        </p:spPr>
      </p:pic>
    </p:spTree>
    <p:extLst>
      <p:ext uri="{BB962C8B-B14F-4D97-AF65-F5344CB8AC3E}">
        <p14:creationId xmlns:p14="http://schemas.microsoft.com/office/powerpoint/2010/main" val="2734942250"/>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115126" y="648399"/>
            <a:ext cx="8755864" cy="4793933"/>
          </a:xfrm>
        </p:spPr>
        <p:txBody>
          <a:bodyPr>
            <a:noAutofit/>
          </a:bodyPr>
          <a:lstStyle/>
          <a:p>
            <a:pPr marL="0" indent="0">
              <a:spcBef>
                <a:spcPts val="0"/>
              </a:spcBef>
            </a:pPr>
            <a:r>
              <a:rPr lang="it-IT" dirty="0" smtClean="0"/>
              <a:t>Dal Vangelo secondo Matteo (18,21-35)</a:t>
            </a:r>
          </a:p>
          <a:p>
            <a:pPr marL="0" indent="0">
              <a:spcBef>
                <a:spcPts val="0"/>
              </a:spcBef>
            </a:pPr>
            <a:r>
              <a:rPr lang="it-IT" b="0" dirty="0" smtClean="0"/>
              <a:t>Allora Pietro gli si avvicinò e gli disse: «Signore, se il  mio fratello commette colpe contro di me, quante volte dovrò perdonargli?  Fino a sette volte?». E Gesù gli rispose: «Non ti dico fino a sette volte,  ma fino a settanta volte sette.</a:t>
            </a:r>
          </a:p>
          <a:p>
            <a:pPr marL="0" indent="0">
              <a:spcBef>
                <a:spcPts val="0"/>
              </a:spcBef>
            </a:pPr>
            <a:r>
              <a:rPr lang="it-IT" b="0" dirty="0" smtClean="0"/>
              <a:t>Per questo, il regno dei cieli è simile a un re che volle regolare i conti con  suoi servi.   Aveva cominciato a regolare i conti, quando gli fu presentato un tale che gli doveva diecimila talenti. Poiché costui non era in grado di restituire, il padrone ordinò che fosse venduto lui con la moglie, i figli e quanto possedeva, e così saldasse il debito. Allora il servo, prostrato a terra, lo supplicava dicendo: “Abbi pazienza con  me  e ti restituirò  ogni cosa“ il padrone ebbe compassione di quel servo, lo lasciò andare e gli  condonò il debito.</a:t>
            </a:r>
          </a:p>
          <a:p>
            <a:pPr marL="0" indent="0">
              <a:spcBef>
                <a:spcPts val="0"/>
              </a:spcBef>
            </a:pPr>
            <a:r>
              <a:rPr lang="it-IT" b="0" dirty="0" smtClean="0"/>
              <a:t>Appena uscito, quel servo trovò uno dei suoi compagni, che gli doveva cento denari.  Lo prese per il collo e lo soffocava, dicendo: "Restituisci quello che devi! " . Il suo compagno, prostrato a terra, lo pregava dicendo: "Abbi pazienza con me e ti restituirò " . Ma egli non volle, andò e lo fece gettare in prigione, fino a che non avesse pagato il debito.   Visto quello che accadeva, i suoi compagni furono molto dispiaciuti e andarono a riferire al loro padrone tutto i 'accaduto, Allora il padrone fece chiamare quell'uomo e gli disse: "Servo malvagio, io ti ho condonato tutto quel debito perché tu mi hai pregato. Non dovevi anche tu aver pietà del tuo compagno, così come io ho avuto pietà di te”?  Sdegnato, il padrone lo diede in mano agli aguzzini finché non avesse restituito tutto il dovuto.  Così anche il padre mio celeste farà con voi se non perdonerete di cuore, ciascuno al proprio fratello”. </a:t>
            </a:r>
          </a:p>
          <a:p>
            <a:pPr marL="0" indent="0">
              <a:spcBef>
                <a:spcPts val="0"/>
              </a:spcBef>
            </a:pPr>
            <a:endParaRPr lang="it-IT" sz="1400" dirty="0" smtClean="0"/>
          </a:p>
          <a:p>
            <a:pPr marL="0" indent="0">
              <a:spcBef>
                <a:spcPts val="0"/>
              </a:spcBef>
            </a:pPr>
            <a:endParaRPr lang="it-IT" sz="1400" dirty="0" smtClean="0"/>
          </a:p>
          <a:p>
            <a:pPr marL="0" indent="0">
              <a:spcBef>
                <a:spcPts val="0"/>
              </a:spcBef>
            </a:pPr>
            <a:endParaRPr lang="it-IT" sz="1400" dirty="0"/>
          </a:p>
        </p:txBody>
      </p:sp>
      <p:sp>
        <p:nvSpPr>
          <p:cNvPr id="4" name="Titolo 1"/>
          <p:cNvSpPr txBox="1">
            <a:spLocks/>
          </p:cNvSpPr>
          <p:nvPr/>
        </p:nvSpPr>
        <p:spPr>
          <a:xfrm>
            <a:off x="461829" y="99760"/>
            <a:ext cx="8409161" cy="548640"/>
          </a:xfrm>
          <a:prstGeom prst="rect">
            <a:avLst/>
          </a:prstGeom>
        </p:spPr>
        <p:txBody>
          <a:bodyPr vert="horz" lIns="91440" tIns="45720" rIns="91440" bIns="45720" rtlCol="0" anchor="ctr">
            <a:noAutofit/>
          </a:bodyPr>
          <a:lstStyle>
            <a:lvl1pPr algn="l" defTabSz="914400" rtl="0" eaLnBrk="1" latinLnBrk="0" hangingPunct="1">
              <a:spcBef>
                <a:spcPct val="0"/>
              </a:spcBef>
              <a:buNone/>
              <a:defRPr sz="2800" kern="1200" cap="all" baseline="0">
                <a:solidFill>
                  <a:schemeClr val="tx1"/>
                </a:solidFill>
                <a:latin typeface="+mj-lt"/>
                <a:ea typeface="+mj-ea"/>
                <a:cs typeface="+mj-cs"/>
              </a:defRPr>
            </a:lvl1pPr>
          </a:lstStyle>
          <a:p>
            <a:r>
              <a:rPr lang="it-IT" dirty="0" smtClean="0">
                <a:solidFill>
                  <a:schemeClr val="accent2"/>
                </a:solidFill>
                <a:latin typeface="Arial Rounded MT Bold"/>
                <a:cs typeface="Arial Rounded MT Bold"/>
              </a:rPr>
              <a:t>LA PAROLA ILLUMINA</a:t>
            </a:r>
            <a:endParaRPr lang="it-IT" dirty="0"/>
          </a:p>
        </p:txBody>
      </p:sp>
      <p:sp>
        <p:nvSpPr>
          <p:cNvPr id="6" name="CasellaDiTesto 5"/>
          <p:cNvSpPr txBox="1">
            <a:spLocks noChangeArrowheads="1"/>
          </p:cNvSpPr>
          <p:nvPr/>
        </p:nvSpPr>
        <p:spPr bwMode="auto">
          <a:xfrm>
            <a:off x="388136" y="6442502"/>
            <a:ext cx="292231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rebuchet MS" charset="0"/>
                <a:ea typeface="ＭＳ Ｐゴシック" charset="0"/>
                <a:cs typeface="ＭＳ Ｐゴシック" charset="0"/>
              </a:defRPr>
            </a:lvl1pPr>
            <a:lvl2pPr marL="742950" indent="-285750" eaLnBrk="0" hangingPunct="0">
              <a:defRPr sz="2400">
                <a:solidFill>
                  <a:schemeClr val="tx1"/>
                </a:solidFill>
                <a:latin typeface="Trebuchet MS" charset="0"/>
                <a:ea typeface="ＭＳ Ｐゴシック" charset="0"/>
              </a:defRPr>
            </a:lvl2pPr>
            <a:lvl3pPr marL="1143000" indent="-228600" eaLnBrk="0" hangingPunct="0">
              <a:defRPr sz="2400">
                <a:solidFill>
                  <a:schemeClr val="tx1"/>
                </a:solidFill>
                <a:latin typeface="Trebuchet MS" charset="0"/>
                <a:ea typeface="ＭＳ Ｐゴシック" charset="0"/>
              </a:defRPr>
            </a:lvl3pPr>
            <a:lvl4pPr marL="1600200" indent="-228600" eaLnBrk="0" hangingPunct="0">
              <a:defRPr sz="2400">
                <a:solidFill>
                  <a:schemeClr val="tx1"/>
                </a:solidFill>
                <a:latin typeface="Trebuchet MS" charset="0"/>
                <a:ea typeface="ＭＳ Ｐゴシック" charset="0"/>
              </a:defRPr>
            </a:lvl4pPr>
            <a:lvl5pPr marL="2057400" indent="-228600" eaLnBrk="0" hangingPunct="0">
              <a:defRPr sz="2400">
                <a:solidFill>
                  <a:schemeClr val="tx1"/>
                </a:solidFill>
                <a:latin typeface="Trebuchet MS" charset="0"/>
                <a:ea typeface="ＭＳ Ｐゴシック" charset="0"/>
              </a:defRPr>
            </a:lvl5pPr>
            <a:lvl6pPr marL="2514600" indent="-228600" eaLnBrk="0" fontAlgn="base" hangingPunct="0">
              <a:spcBef>
                <a:spcPct val="0"/>
              </a:spcBef>
              <a:spcAft>
                <a:spcPct val="0"/>
              </a:spcAft>
              <a:defRPr sz="2400">
                <a:solidFill>
                  <a:schemeClr val="tx1"/>
                </a:solidFill>
                <a:latin typeface="Trebuchet MS" charset="0"/>
                <a:ea typeface="ＭＳ Ｐゴシック" charset="0"/>
              </a:defRPr>
            </a:lvl6pPr>
            <a:lvl7pPr marL="2971800" indent="-228600" eaLnBrk="0" fontAlgn="base" hangingPunct="0">
              <a:spcBef>
                <a:spcPct val="0"/>
              </a:spcBef>
              <a:spcAft>
                <a:spcPct val="0"/>
              </a:spcAft>
              <a:defRPr sz="2400">
                <a:solidFill>
                  <a:schemeClr val="tx1"/>
                </a:solidFill>
                <a:latin typeface="Trebuchet MS" charset="0"/>
                <a:ea typeface="ＭＳ Ｐゴシック" charset="0"/>
              </a:defRPr>
            </a:lvl7pPr>
            <a:lvl8pPr marL="3429000" indent="-228600" eaLnBrk="0" fontAlgn="base" hangingPunct="0">
              <a:spcBef>
                <a:spcPct val="0"/>
              </a:spcBef>
              <a:spcAft>
                <a:spcPct val="0"/>
              </a:spcAft>
              <a:defRPr sz="2400">
                <a:solidFill>
                  <a:schemeClr val="tx1"/>
                </a:solidFill>
                <a:latin typeface="Trebuchet MS" charset="0"/>
                <a:ea typeface="ＭＳ Ｐゴシック" charset="0"/>
              </a:defRPr>
            </a:lvl8pPr>
            <a:lvl9pPr marL="3886200" indent="-228600" eaLnBrk="0" fontAlgn="base" hangingPunct="0">
              <a:spcBef>
                <a:spcPct val="0"/>
              </a:spcBef>
              <a:spcAft>
                <a:spcPct val="0"/>
              </a:spcAft>
              <a:defRPr sz="2400">
                <a:solidFill>
                  <a:schemeClr val="tx1"/>
                </a:solidFill>
                <a:latin typeface="Trebuchet MS" charset="0"/>
                <a:ea typeface="ＭＳ Ｐゴシック" charset="0"/>
              </a:defRPr>
            </a:lvl9pPr>
          </a:lstStyle>
          <a:p>
            <a:pPr eaLnBrk="1" hangingPunct="1"/>
            <a:r>
              <a:rPr lang="it-IT" sz="1800" dirty="0" smtClean="0">
                <a:solidFill>
                  <a:srgbClr val="F9C731"/>
                </a:solidFill>
              </a:rPr>
              <a:t> </a:t>
            </a:r>
            <a:r>
              <a:rPr lang="it-IT" sz="1800" dirty="0" smtClean="0">
                <a:solidFill>
                  <a:schemeClr val="accent3"/>
                </a:solidFill>
              </a:rPr>
              <a:t> </a:t>
            </a:r>
            <a:r>
              <a:rPr lang="it-IT" sz="1400" u="sng" dirty="0" smtClean="0">
                <a:solidFill>
                  <a:srgbClr val="FEB72E"/>
                </a:solidFill>
              </a:rPr>
              <a:t>Azione Cattolica Italiana Adulti</a:t>
            </a:r>
            <a:endParaRPr lang="it-IT" sz="1800" u="sng" dirty="0">
              <a:solidFill>
                <a:srgbClr val="F9C731"/>
              </a:solidFill>
            </a:endParaRPr>
          </a:p>
        </p:txBody>
      </p:sp>
    </p:spTree>
    <p:extLst>
      <p:ext uri="{BB962C8B-B14F-4D97-AF65-F5344CB8AC3E}">
        <p14:creationId xmlns:p14="http://schemas.microsoft.com/office/powerpoint/2010/main" val="1196594548"/>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115126" y="947451"/>
            <a:ext cx="9028874" cy="2897436"/>
          </a:xfrm>
        </p:spPr>
        <p:txBody>
          <a:bodyPr>
            <a:noAutofit/>
          </a:bodyPr>
          <a:lstStyle/>
          <a:p>
            <a:pPr marL="0" indent="0">
              <a:spcBef>
                <a:spcPts val="0"/>
              </a:spcBef>
            </a:pPr>
            <a:r>
              <a:rPr lang="it-IT" sz="2000" dirty="0" smtClean="0">
                <a:hlinkClick r:id="rId2" action="ppaction://hlinkfile"/>
              </a:rPr>
              <a:t>Che cosa dice la Parola alla mia vita</a:t>
            </a:r>
            <a:r>
              <a:rPr lang="it-IT" sz="2000" b="0" dirty="0" smtClean="0"/>
              <a:t>. </a:t>
            </a:r>
            <a:r>
              <a:rPr lang="it-IT" sz="2000" b="0" dirty="0" smtClean="0"/>
              <a:t>Gesù chiede di perdonare sempre.</a:t>
            </a:r>
          </a:p>
          <a:p>
            <a:pPr marL="0" indent="0">
              <a:spcBef>
                <a:spcPts val="0"/>
              </a:spcBef>
            </a:pPr>
            <a:endParaRPr lang="it-IT" sz="2000" b="0" dirty="0" smtClean="0"/>
          </a:p>
          <a:p>
            <a:pPr marL="0" indent="0">
              <a:spcBef>
                <a:spcPts val="0"/>
              </a:spcBef>
            </a:pPr>
            <a:r>
              <a:rPr lang="it-IT" sz="2000" b="0" dirty="0" smtClean="0"/>
              <a:t>Relazione 1:   servo – padrone:  lambito dall’Amore non si è lasciato penetrare</a:t>
            </a:r>
          </a:p>
          <a:p>
            <a:pPr marL="0" indent="0">
              <a:spcBef>
                <a:spcPts val="0"/>
              </a:spcBef>
            </a:pPr>
            <a:endParaRPr lang="it-IT" sz="2000" b="0" dirty="0" smtClean="0"/>
          </a:p>
          <a:p>
            <a:pPr marL="0" indent="0">
              <a:spcBef>
                <a:spcPts val="0"/>
              </a:spcBef>
            </a:pPr>
            <a:r>
              <a:rPr lang="it-IT" sz="2000" b="0" dirty="0" smtClean="0"/>
              <a:t>Relazione 2:   servo – </a:t>
            </a:r>
            <a:r>
              <a:rPr lang="it-IT" sz="2000" b="0" dirty="0" err="1" smtClean="0"/>
              <a:t>servo</a:t>
            </a:r>
            <a:r>
              <a:rPr lang="it-IT" sz="2000" b="0" dirty="0" smtClean="0"/>
              <a:t>: nessuna compassione tra gli uomini, nessuno sconto di pena, nessuna capacità di perdonare.  Lo specchio della nostra società</a:t>
            </a:r>
          </a:p>
          <a:p>
            <a:pPr marL="0" indent="0">
              <a:spcBef>
                <a:spcPts val="0"/>
              </a:spcBef>
            </a:pPr>
            <a:endParaRPr lang="it-IT" sz="2000" b="0" dirty="0" smtClean="0"/>
          </a:p>
          <a:p>
            <a:pPr marL="0" indent="0">
              <a:spcBef>
                <a:spcPts val="0"/>
              </a:spcBef>
            </a:pPr>
            <a:r>
              <a:rPr lang="it-IT" sz="2000" b="0" dirty="0" smtClean="0"/>
              <a:t>Relazione 3:   padrone  - servo:  c’è un regolamento dei conti finale che nessuno può evitare. Il perdono ricevuto si completa solo se viene penetrato, altrimenti  …..</a:t>
            </a:r>
          </a:p>
          <a:p>
            <a:pPr marL="0" indent="0">
              <a:spcBef>
                <a:spcPts val="0"/>
              </a:spcBef>
            </a:pPr>
            <a:endParaRPr lang="it-IT" sz="1400" b="0" dirty="0" smtClean="0"/>
          </a:p>
          <a:p>
            <a:pPr marL="0" indent="0">
              <a:spcBef>
                <a:spcPts val="0"/>
              </a:spcBef>
            </a:pPr>
            <a:endParaRPr lang="it-IT" sz="1400" dirty="0" smtClean="0"/>
          </a:p>
          <a:p>
            <a:pPr marL="0" indent="0">
              <a:spcBef>
                <a:spcPts val="0"/>
              </a:spcBef>
            </a:pPr>
            <a:endParaRPr lang="it-IT" sz="1400" dirty="0" smtClean="0"/>
          </a:p>
          <a:p>
            <a:pPr marL="0" indent="0">
              <a:spcBef>
                <a:spcPts val="0"/>
              </a:spcBef>
            </a:pPr>
            <a:endParaRPr lang="it-IT" sz="1400" dirty="0" smtClean="0"/>
          </a:p>
          <a:p>
            <a:pPr marL="0" indent="0">
              <a:spcBef>
                <a:spcPts val="0"/>
              </a:spcBef>
            </a:pPr>
            <a:endParaRPr lang="it-IT" sz="1400" dirty="0"/>
          </a:p>
        </p:txBody>
      </p:sp>
      <p:sp>
        <p:nvSpPr>
          <p:cNvPr id="4" name="Titolo 1"/>
          <p:cNvSpPr txBox="1">
            <a:spLocks/>
          </p:cNvSpPr>
          <p:nvPr/>
        </p:nvSpPr>
        <p:spPr>
          <a:xfrm>
            <a:off x="461829" y="99760"/>
            <a:ext cx="8409161" cy="548640"/>
          </a:xfrm>
          <a:prstGeom prst="rect">
            <a:avLst/>
          </a:prstGeom>
        </p:spPr>
        <p:txBody>
          <a:bodyPr vert="horz" lIns="91440" tIns="45720" rIns="91440" bIns="45720" rtlCol="0" anchor="ctr">
            <a:noAutofit/>
          </a:bodyPr>
          <a:lstStyle>
            <a:lvl1pPr algn="l" defTabSz="914400" rtl="0" eaLnBrk="1" latinLnBrk="0" hangingPunct="1">
              <a:spcBef>
                <a:spcPct val="0"/>
              </a:spcBef>
              <a:buNone/>
              <a:defRPr sz="2800" kern="1200" cap="all" baseline="0">
                <a:solidFill>
                  <a:schemeClr val="tx1"/>
                </a:solidFill>
                <a:latin typeface="+mj-lt"/>
                <a:ea typeface="+mj-ea"/>
                <a:cs typeface="+mj-cs"/>
              </a:defRPr>
            </a:lvl1pPr>
          </a:lstStyle>
          <a:p>
            <a:r>
              <a:rPr lang="it-IT" dirty="0" smtClean="0">
                <a:solidFill>
                  <a:schemeClr val="accent2"/>
                </a:solidFill>
                <a:latin typeface="Arial Rounded MT Bold"/>
                <a:cs typeface="Arial Rounded MT Bold"/>
              </a:rPr>
              <a:t>LA PAROLA ILLUMINA</a:t>
            </a:r>
            <a:endParaRPr lang="it-IT" dirty="0"/>
          </a:p>
        </p:txBody>
      </p:sp>
      <p:sp>
        <p:nvSpPr>
          <p:cNvPr id="6" name="CasellaDiTesto 5"/>
          <p:cNvSpPr txBox="1">
            <a:spLocks noChangeArrowheads="1"/>
          </p:cNvSpPr>
          <p:nvPr/>
        </p:nvSpPr>
        <p:spPr bwMode="auto">
          <a:xfrm>
            <a:off x="388136" y="6442502"/>
            <a:ext cx="292231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rebuchet MS" charset="0"/>
                <a:ea typeface="ＭＳ Ｐゴシック" charset="0"/>
                <a:cs typeface="ＭＳ Ｐゴシック" charset="0"/>
              </a:defRPr>
            </a:lvl1pPr>
            <a:lvl2pPr marL="742950" indent="-285750" eaLnBrk="0" hangingPunct="0">
              <a:defRPr sz="2400">
                <a:solidFill>
                  <a:schemeClr val="tx1"/>
                </a:solidFill>
                <a:latin typeface="Trebuchet MS" charset="0"/>
                <a:ea typeface="ＭＳ Ｐゴシック" charset="0"/>
              </a:defRPr>
            </a:lvl2pPr>
            <a:lvl3pPr marL="1143000" indent="-228600" eaLnBrk="0" hangingPunct="0">
              <a:defRPr sz="2400">
                <a:solidFill>
                  <a:schemeClr val="tx1"/>
                </a:solidFill>
                <a:latin typeface="Trebuchet MS" charset="0"/>
                <a:ea typeface="ＭＳ Ｐゴシック" charset="0"/>
              </a:defRPr>
            </a:lvl3pPr>
            <a:lvl4pPr marL="1600200" indent="-228600" eaLnBrk="0" hangingPunct="0">
              <a:defRPr sz="2400">
                <a:solidFill>
                  <a:schemeClr val="tx1"/>
                </a:solidFill>
                <a:latin typeface="Trebuchet MS" charset="0"/>
                <a:ea typeface="ＭＳ Ｐゴシック" charset="0"/>
              </a:defRPr>
            </a:lvl4pPr>
            <a:lvl5pPr marL="2057400" indent="-228600" eaLnBrk="0" hangingPunct="0">
              <a:defRPr sz="2400">
                <a:solidFill>
                  <a:schemeClr val="tx1"/>
                </a:solidFill>
                <a:latin typeface="Trebuchet MS" charset="0"/>
                <a:ea typeface="ＭＳ Ｐゴシック" charset="0"/>
              </a:defRPr>
            </a:lvl5pPr>
            <a:lvl6pPr marL="2514600" indent="-228600" eaLnBrk="0" fontAlgn="base" hangingPunct="0">
              <a:spcBef>
                <a:spcPct val="0"/>
              </a:spcBef>
              <a:spcAft>
                <a:spcPct val="0"/>
              </a:spcAft>
              <a:defRPr sz="2400">
                <a:solidFill>
                  <a:schemeClr val="tx1"/>
                </a:solidFill>
                <a:latin typeface="Trebuchet MS" charset="0"/>
                <a:ea typeface="ＭＳ Ｐゴシック" charset="0"/>
              </a:defRPr>
            </a:lvl6pPr>
            <a:lvl7pPr marL="2971800" indent="-228600" eaLnBrk="0" fontAlgn="base" hangingPunct="0">
              <a:spcBef>
                <a:spcPct val="0"/>
              </a:spcBef>
              <a:spcAft>
                <a:spcPct val="0"/>
              </a:spcAft>
              <a:defRPr sz="2400">
                <a:solidFill>
                  <a:schemeClr val="tx1"/>
                </a:solidFill>
                <a:latin typeface="Trebuchet MS" charset="0"/>
                <a:ea typeface="ＭＳ Ｐゴシック" charset="0"/>
              </a:defRPr>
            </a:lvl7pPr>
            <a:lvl8pPr marL="3429000" indent="-228600" eaLnBrk="0" fontAlgn="base" hangingPunct="0">
              <a:spcBef>
                <a:spcPct val="0"/>
              </a:spcBef>
              <a:spcAft>
                <a:spcPct val="0"/>
              </a:spcAft>
              <a:defRPr sz="2400">
                <a:solidFill>
                  <a:schemeClr val="tx1"/>
                </a:solidFill>
                <a:latin typeface="Trebuchet MS" charset="0"/>
                <a:ea typeface="ＭＳ Ｐゴシック" charset="0"/>
              </a:defRPr>
            </a:lvl8pPr>
            <a:lvl9pPr marL="3886200" indent="-228600" eaLnBrk="0" fontAlgn="base" hangingPunct="0">
              <a:spcBef>
                <a:spcPct val="0"/>
              </a:spcBef>
              <a:spcAft>
                <a:spcPct val="0"/>
              </a:spcAft>
              <a:defRPr sz="2400">
                <a:solidFill>
                  <a:schemeClr val="tx1"/>
                </a:solidFill>
                <a:latin typeface="Trebuchet MS" charset="0"/>
                <a:ea typeface="ＭＳ Ｐゴシック" charset="0"/>
              </a:defRPr>
            </a:lvl9pPr>
          </a:lstStyle>
          <a:p>
            <a:pPr eaLnBrk="1" hangingPunct="1"/>
            <a:r>
              <a:rPr lang="it-IT" sz="1800" dirty="0" smtClean="0">
                <a:solidFill>
                  <a:srgbClr val="F9C731"/>
                </a:solidFill>
              </a:rPr>
              <a:t> </a:t>
            </a:r>
            <a:r>
              <a:rPr lang="it-IT" sz="1800" dirty="0" smtClean="0">
                <a:solidFill>
                  <a:schemeClr val="accent3"/>
                </a:solidFill>
              </a:rPr>
              <a:t> </a:t>
            </a:r>
            <a:r>
              <a:rPr lang="it-IT" sz="1400" u="sng" dirty="0" smtClean="0">
                <a:solidFill>
                  <a:srgbClr val="FEB72E"/>
                </a:solidFill>
              </a:rPr>
              <a:t>Azione Cattolica Italiana Adulti</a:t>
            </a:r>
            <a:endParaRPr lang="it-IT" sz="1800" u="sng" dirty="0">
              <a:solidFill>
                <a:srgbClr val="F9C731"/>
              </a:solidFill>
            </a:endParaRPr>
          </a:p>
        </p:txBody>
      </p:sp>
      <p:sp>
        <p:nvSpPr>
          <p:cNvPr id="5" name="CasellaDiTesto 4"/>
          <p:cNvSpPr txBox="1"/>
          <p:nvPr/>
        </p:nvSpPr>
        <p:spPr>
          <a:xfrm>
            <a:off x="461829" y="5242173"/>
            <a:ext cx="7956591" cy="1200329"/>
          </a:xfrm>
          <a:prstGeom prst="rect">
            <a:avLst/>
          </a:prstGeom>
          <a:noFill/>
        </p:spPr>
        <p:txBody>
          <a:bodyPr wrap="square" rtlCol="0">
            <a:spAutoFit/>
          </a:bodyPr>
          <a:lstStyle/>
          <a:p>
            <a:r>
              <a:rPr lang="it-IT" b="1" i="1" dirty="0" smtClean="0"/>
              <a:t>1039 …. Davanti a Cristo che è la verità sarà definitivamente messa a nudo la verità sul rapporto di ogni uomo con Dio.  Il giudizio finale manifesterà, fino alle sue ultime conseguenze, il bene che ognuno avrà compiuto o avrà omesso di compiere durante la sua vita terrena</a:t>
            </a:r>
            <a:endParaRPr lang="en-US" b="1" i="1" dirty="0"/>
          </a:p>
        </p:txBody>
      </p:sp>
      <p:sp>
        <p:nvSpPr>
          <p:cNvPr id="7" name="CasellaDiTesto 6">
            <a:hlinkClick r:id="rId3" action="ppaction://hlinkfile"/>
          </p:cNvPr>
          <p:cNvSpPr txBox="1"/>
          <p:nvPr/>
        </p:nvSpPr>
        <p:spPr>
          <a:xfrm>
            <a:off x="881349" y="4098275"/>
            <a:ext cx="5761822" cy="369332"/>
          </a:xfrm>
          <a:prstGeom prst="rect">
            <a:avLst/>
          </a:prstGeom>
          <a:noFill/>
        </p:spPr>
        <p:txBody>
          <a:bodyPr wrap="square" rtlCol="0">
            <a:spAutoFit/>
          </a:bodyPr>
          <a:lstStyle/>
          <a:p>
            <a:r>
              <a:rPr lang="en-US" dirty="0" err="1" smtClean="0">
                <a:hlinkClick r:id="rId4" action="ppaction://hlinkfile"/>
              </a:rPr>
              <a:t>Commento</a:t>
            </a:r>
            <a:r>
              <a:rPr lang="en-US" dirty="0" smtClean="0">
                <a:hlinkClick r:id="rId4" action="ppaction://hlinkfile"/>
              </a:rPr>
              <a:t> al </a:t>
            </a:r>
            <a:r>
              <a:rPr lang="en-US" dirty="0" err="1" smtClean="0">
                <a:hlinkClick r:id="rId4" action="ppaction://hlinkfile"/>
              </a:rPr>
              <a:t>Vangelo</a:t>
            </a:r>
            <a:r>
              <a:rPr lang="en-US" dirty="0" smtClean="0"/>
              <a:t>:</a:t>
            </a:r>
            <a:endParaRPr lang="en-US" dirty="0"/>
          </a:p>
        </p:txBody>
      </p:sp>
    </p:spTree>
    <p:extLst>
      <p:ext uri="{BB962C8B-B14F-4D97-AF65-F5344CB8AC3E}">
        <p14:creationId xmlns:p14="http://schemas.microsoft.com/office/powerpoint/2010/main" val="1196594548"/>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115126" y="648401"/>
            <a:ext cx="8755864" cy="3738774"/>
          </a:xfrm>
        </p:spPr>
        <p:txBody>
          <a:bodyPr>
            <a:noAutofit/>
          </a:bodyPr>
          <a:lstStyle/>
          <a:p>
            <a:pPr marL="0" indent="0">
              <a:spcBef>
                <a:spcPts val="0"/>
              </a:spcBef>
            </a:pPr>
            <a:r>
              <a:rPr lang="it-IT" sz="1400" dirty="0" smtClean="0"/>
              <a:t>Cosa dice la Parola della mia vita</a:t>
            </a:r>
          </a:p>
          <a:p>
            <a:pPr marL="0" indent="0">
              <a:spcBef>
                <a:spcPts val="0"/>
              </a:spcBef>
            </a:pPr>
            <a:r>
              <a:rPr lang="it-IT" sz="1400" b="0" dirty="0" smtClean="0"/>
              <a:t>Nella mia esperienza di vita spesso mi sento "creditore". Ritengo di non aver ricevuto abbastanza. Eppure quei diecimila talenti sono donati e con-donati anche a me. Sempre disponibili sul tavolo della mia vita, ma spesso non riconosciuti. Non mi sento amato: faccio fatica a riconoscere l'amore del Padre che viene dal profondo, dalle viscere, e che mi avvolge con tenerezza infinita.  Le parole dei brano di Matteo mi inquietano se il tema del perdono irrompe nella mia vita e mi interpella.  Sant'Agostino affermava: «Se sei disposto a perdonare, hai già perdonato. Ecco ciò che dovete fare per essere in pace con i vostri fratelli».</a:t>
            </a:r>
          </a:p>
          <a:p>
            <a:pPr marL="0" indent="0">
              <a:spcBef>
                <a:spcPts val="0"/>
              </a:spcBef>
            </a:pPr>
            <a:r>
              <a:rPr lang="it-IT" sz="1400" b="0" dirty="0" smtClean="0"/>
              <a:t>Ho sperimentato che perdonare sia il risultato di un cammino di conversione che cambia la mia vita, creando relazioni positive in famiglia, sul lavoro, nella comunità ecclesiale e in quella civile?</a:t>
            </a:r>
          </a:p>
          <a:p>
            <a:pPr marL="0" indent="0">
              <a:spcBef>
                <a:spcPts val="0"/>
              </a:spcBef>
            </a:pPr>
            <a:r>
              <a:rPr lang="it-IT" sz="1400" b="0" dirty="0" smtClean="0"/>
              <a:t>Il Re dice al suo servo malvagio “Non dovevi anche tu aver pietà del tuo compagno, così come io ho avuto pietà di te?”.  Ho fatto l’esperienza di donare il perdono a chi è stato ingiusto con me e mi ha fatto soffrire?</a:t>
            </a:r>
          </a:p>
          <a:p>
            <a:pPr marL="0" indent="0">
              <a:spcBef>
                <a:spcPts val="0"/>
              </a:spcBef>
            </a:pPr>
            <a:endParaRPr lang="it-IT" sz="1400" b="0" dirty="0" smtClean="0"/>
          </a:p>
          <a:p>
            <a:pPr marL="0" indent="0">
              <a:spcBef>
                <a:spcPts val="0"/>
              </a:spcBef>
            </a:pPr>
            <a:endParaRPr lang="it-IT" sz="1400" b="0" dirty="0" smtClean="0"/>
          </a:p>
          <a:p>
            <a:pPr marL="0" indent="0">
              <a:spcBef>
                <a:spcPts val="0"/>
              </a:spcBef>
            </a:pPr>
            <a:endParaRPr lang="it-IT" sz="1400" b="0" dirty="0" smtClean="0"/>
          </a:p>
          <a:p>
            <a:pPr marL="0" indent="0">
              <a:spcBef>
                <a:spcPts val="0"/>
              </a:spcBef>
            </a:pPr>
            <a:r>
              <a:rPr lang="it-IT" sz="1400" dirty="0" smtClean="0"/>
              <a:t>LEGGIAMO NELLA NOSTRA VITA QUANDO </a:t>
            </a:r>
            <a:r>
              <a:rPr lang="it-IT" sz="1400" dirty="0" err="1" smtClean="0"/>
              <a:t>CI</a:t>
            </a:r>
            <a:r>
              <a:rPr lang="it-IT" sz="1400" dirty="0" smtClean="0"/>
              <a:t> SIAMO SENTITI PERDONATI</a:t>
            </a:r>
          </a:p>
          <a:p>
            <a:pPr marL="0" indent="0">
              <a:spcBef>
                <a:spcPts val="0"/>
              </a:spcBef>
            </a:pPr>
            <a:endParaRPr lang="it-IT" sz="1400" dirty="0" smtClean="0"/>
          </a:p>
          <a:p>
            <a:pPr marL="0" indent="0">
              <a:spcBef>
                <a:spcPts val="0"/>
              </a:spcBef>
            </a:pPr>
            <a:r>
              <a:rPr lang="it-IT" sz="1400" dirty="0" smtClean="0"/>
              <a:t>LEGGIAMO NELLA NOSTRA VITA QUANDO SIAMO RIUSCITI A PERDONARE SUL SERIO</a:t>
            </a:r>
            <a:endParaRPr lang="it-IT" sz="1400" b="0" dirty="0" smtClean="0"/>
          </a:p>
          <a:p>
            <a:pPr marL="0" indent="0">
              <a:spcBef>
                <a:spcPts val="0"/>
              </a:spcBef>
            </a:pPr>
            <a:endParaRPr lang="it-IT" sz="1400" b="0" dirty="0" smtClean="0"/>
          </a:p>
          <a:p>
            <a:pPr marL="0" indent="0">
              <a:spcBef>
                <a:spcPts val="0"/>
              </a:spcBef>
            </a:pPr>
            <a:endParaRPr lang="it-IT" sz="1400" dirty="0" smtClean="0"/>
          </a:p>
          <a:p>
            <a:pPr marL="0" indent="0">
              <a:spcBef>
                <a:spcPts val="0"/>
              </a:spcBef>
            </a:pPr>
            <a:endParaRPr lang="it-IT" sz="1400" dirty="0" smtClean="0"/>
          </a:p>
          <a:p>
            <a:pPr marL="0" indent="0">
              <a:spcBef>
                <a:spcPts val="0"/>
              </a:spcBef>
            </a:pPr>
            <a:endParaRPr lang="it-IT" sz="1400" dirty="0" smtClean="0"/>
          </a:p>
          <a:p>
            <a:pPr marL="0" indent="0">
              <a:spcBef>
                <a:spcPts val="0"/>
              </a:spcBef>
            </a:pPr>
            <a:endParaRPr lang="it-IT" sz="1400" dirty="0"/>
          </a:p>
        </p:txBody>
      </p:sp>
      <p:sp>
        <p:nvSpPr>
          <p:cNvPr id="4" name="Titolo 1"/>
          <p:cNvSpPr txBox="1">
            <a:spLocks/>
          </p:cNvSpPr>
          <p:nvPr/>
        </p:nvSpPr>
        <p:spPr>
          <a:xfrm>
            <a:off x="461829" y="99760"/>
            <a:ext cx="8409161" cy="548640"/>
          </a:xfrm>
          <a:prstGeom prst="rect">
            <a:avLst/>
          </a:prstGeom>
        </p:spPr>
        <p:txBody>
          <a:bodyPr vert="horz" lIns="91440" tIns="45720" rIns="91440" bIns="45720" rtlCol="0" anchor="ctr">
            <a:noAutofit/>
          </a:bodyPr>
          <a:lstStyle>
            <a:lvl1pPr algn="l" defTabSz="914400" rtl="0" eaLnBrk="1" latinLnBrk="0" hangingPunct="1">
              <a:spcBef>
                <a:spcPct val="0"/>
              </a:spcBef>
              <a:buNone/>
              <a:defRPr sz="2800" kern="1200" cap="all" baseline="0">
                <a:solidFill>
                  <a:schemeClr val="tx1"/>
                </a:solidFill>
                <a:latin typeface="+mj-lt"/>
                <a:ea typeface="+mj-ea"/>
                <a:cs typeface="+mj-cs"/>
              </a:defRPr>
            </a:lvl1pPr>
          </a:lstStyle>
          <a:p>
            <a:r>
              <a:rPr lang="it-IT" dirty="0" smtClean="0">
                <a:solidFill>
                  <a:schemeClr val="accent2"/>
                </a:solidFill>
                <a:latin typeface="Arial Rounded MT Bold"/>
                <a:cs typeface="Arial Rounded MT Bold"/>
              </a:rPr>
              <a:t>LA PAROLA ILLUMINA</a:t>
            </a:r>
            <a:endParaRPr lang="it-IT" dirty="0"/>
          </a:p>
        </p:txBody>
      </p:sp>
      <p:sp>
        <p:nvSpPr>
          <p:cNvPr id="6" name="CasellaDiTesto 5"/>
          <p:cNvSpPr txBox="1">
            <a:spLocks noChangeArrowheads="1"/>
          </p:cNvSpPr>
          <p:nvPr/>
        </p:nvSpPr>
        <p:spPr bwMode="auto">
          <a:xfrm>
            <a:off x="388136" y="6442502"/>
            <a:ext cx="292231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rebuchet MS" charset="0"/>
                <a:ea typeface="ＭＳ Ｐゴシック" charset="0"/>
                <a:cs typeface="ＭＳ Ｐゴシック" charset="0"/>
              </a:defRPr>
            </a:lvl1pPr>
            <a:lvl2pPr marL="742950" indent="-285750" eaLnBrk="0" hangingPunct="0">
              <a:defRPr sz="2400">
                <a:solidFill>
                  <a:schemeClr val="tx1"/>
                </a:solidFill>
                <a:latin typeface="Trebuchet MS" charset="0"/>
                <a:ea typeface="ＭＳ Ｐゴシック" charset="0"/>
              </a:defRPr>
            </a:lvl2pPr>
            <a:lvl3pPr marL="1143000" indent="-228600" eaLnBrk="0" hangingPunct="0">
              <a:defRPr sz="2400">
                <a:solidFill>
                  <a:schemeClr val="tx1"/>
                </a:solidFill>
                <a:latin typeface="Trebuchet MS" charset="0"/>
                <a:ea typeface="ＭＳ Ｐゴシック" charset="0"/>
              </a:defRPr>
            </a:lvl3pPr>
            <a:lvl4pPr marL="1600200" indent="-228600" eaLnBrk="0" hangingPunct="0">
              <a:defRPr sz="2400">
                <a:solidFill>
                  <a:schemeClr val="tx1"/>
                </a:solidFill>
                <a:latin typeface="Trebuchet MS" charset="0"/>
                <a:ea typeface="ＭＳ Ｐゴシック" charset="0"/>
              </a:defRPr>
            </a:lvl4pPr>
            <a:lvl5pPr marL="2057400" indent="-228600" eaLnBrk="0" hangingPunct="0">
              <a:defRPr sz="2400">
                <a:solidFill>
                  <a:schemeClr val="tx1"/>
                </a:solidFill>
                <a:latin typeface="Trebuchet MS" charset="0"/>
                <a:ea typeface="ＭＳ Ｐゴシック" charset="0"/>
              </a:defRPr>
            </a:lvl5pPr>
            <a:lvl6pPr marL="2514600" indent="-228600" eaLnBrk="0" fontAlgn="base" hangingPunct="0">
              <a:spcBef>
                <a:spcPct val="0"/>
              </a:spcBef>
              <a:spcAft>
                <a:spcPct val="0"/>
              </a:spcAft>
              <a:defRPr sz="2400">
                <a:solidFill>
                  <a:schemeClr val="tx1"/>
                </a:solidFill>
                <a:latin typeface="Trebuchet MS" charset="0"/>
                <a:ea typeface="ＭＳ Ｐゴシック" charset="0"/>
              </a:defRPr>
            </a:lvl6pPr>
            <a:lvl7pPr marL="2971800" indent="-228600" eaLnBrk="0" fontAlgn="base" hangingPunct="0">
              <a:spcBef>
                <a:spcPct val="0"/>
              </a:spcBef>
              <a:spcAft>
                <a:spcPct val="0"/>
              </a:spcAft>
              <a:defRPr sz="2400">
                <a:solidFill>
                  <a:schemeClr val="tx1"/>
                </a:solidFill>
                <a:latin typeface="Trebuchet MS" charset="0"/>
                <a:ea typeface="ＭＳ Ｐゴシック" charset="0"/>
              </a:defRPr>
            </a:lvl7pPr>
            <a:lvl8pPr marL="3429000" indent="-228600" eaLnBrk="0" fontAlgn="base" hangingPunct="0">
              <a:spcBef>
                <a:spcPct val="0"/>
              </a:spcBef>
              <a:spcAft>
                <a:spcPct val="0"/>
              </a:spcAft>
              <a:defRPr sz="2400">
                <a:solidFill>
                  <a:schemeClr val="tx1"/>
                </a:solidFill>
                <a:latin typeface="Trebuchet MS" charset="0"/>
                <a:ea typeface="ＭＳ Ｐゴシック" charset="0"/>
              </a:defRPr>
            </a:lvl8pPr>
            <a:lvl9pPr marL="3886200" indent="-228600" eaLnBrk="0" fontAlgn="base" hangingPunct="0">
              <a:spcBef>
                <a:spcPct val="0"/>
              </a:spcBef>
              <a:spcAft>
                <a:spcPct val="0"/>
              </a:spcAft>
              <a:defRPr sz="2400">
                <a:solidFill>
                  <a:schemeClr val="tx1"/>
                </a:solidFill>
                <a:latin typeface="Trebuchet MS" charset="0"/>
                <a:ea typeface="ＭＳ Ｐゴシック" charset="0"/>
              </a:defRPr>
            </a:lvl9pPr>
          </a:lstStyle>
          <a:p>
            <a:pPr eaLnBrk="1" hangingPunct="1"/>
            <a:r>
              <a:rPr lang="it-IT" sz="1800" dirty="0" smtClean="0">
                <a:solidFill>
                  <a:srgbClr val="F9C731"/>
                </a:solidFill>
              </a:rPr>
              <a:t> </a:t>
            </a:r>
            <a:r>
              <a:rPr lang="it-IT" sz="1800" dirty="0" smtClean="0">
                <a:solidFill>
                  <a:schemeClr val="accent3"/>
                </a:solidFill>
              </a:rPr>
              <a:t> </a:t>
            </a:r>
            <a:r>
              <a:rPr lang="it-IT" sz="1400" u="sng" dirty="0" smtClean="0">
                <a:solidFill>
                  <a:srgbClr val="FEB72E"/>
                </a:solidFill>
              </a:rPr>
              <a:t>Azione Cattolica Italiana Adulti</a:t>
            </a:r>
            <a:endParaRPr lang="it-IT" sz="1800" u="sng" dirty="0">
              <a:solidFill>
                <a:srgbClr val="F9C731"/>
              </a:solidFill>
            </a:endParaRPr>
          </a:p>
        </p:txBody>
      </p:sp>
      <p:sp>
        <p:nvSpPr>
          <p:cNvPr id="5" name="CasellaDiTesto 4"/>
          <p:cNvSpPr txBox="1"/>
          <p:nvPr/>
        </p:nvSpPr>
        <p:spPr>
          <a:xfrm>
            <a:off x="115126" y="5119063"/>
            <a:ext cx="8409161" cy="1323439"/>
          </a:xfrm>
          <a:prstGeom prst="rect">
            <a:avLst/>
          </a:prstGeom>
          <a:noFill/>
        </p:spPr>
        <p:txBody>
          <a:bodyPr wrap="square" rtlCol="0">
            <a:spAutoFit/>
          </a:bodyPr>
          <a:lstStyle/>
          <a:p>
            <a:r>
              <a:rPr lang="it-IT" sz="1600" b="1" dirty="0" smtClean="0"/>
              <a:t>977 Nostro Signore ha legato il perdono dei peccati alla fede e al Battesimo: « Andate in tutto il mondo e predicate il Vangelo ad ogni creatura. Chi crederà e sarà battezzato sarà salvo » (Mc 16,15-16). Il Battesimo è il primo e principale sacramento per il perdono dei peccati perché ci unisce a Cristo messo a morte per i nostri peccati e risuscitato per la nostra giustificazione,544 affinché « anche noi possiamo camminare in una vita nuova » (</a:t>
            </a:r>
            <a:r>
              <a:rPr lang="it-IT" sz="1600" b="1" dirty="0" err="1" smtClean="0"/>
              <a:t>Rm</a:t>
            </a:r>
            <a:r>
              <a:rPr lang="it-IT" sz="1600" b="1" dirty="0" smtClean="0"/>
              <a:t> 6,4).</a:t>
            </a:r>
            <a:endParaRPr lang="en-US" sz="1600" b="1" dirty="0"/>
          </a:p>
        </p:txBody>
      </p:sp>
    </p:spTree>
    <p:extLst>
      <p:ext uri="{BB962C8B-B14F-4D97-AF65-F5344CB8AC3E}">
        <p14:creationId xmlns:p14="http://schemas.microsoft.com/office/powerpoint/2010/main" val="1196594548"/>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 y="204492"/>
            <a:ext cx="8939719" cy="412453"/>
          </a:xfrm>
        </p:spPr>
        <p:txBody>
          <a:bodyPr/>
          <a:lstStyle/>
          <a:p>
            <a:r>
              <a:rPr lang="en-US" sz="2400" dirty="0" smtClean="0"/>
              <a:t>La </a:t>
            </a:r>
            <a:r>
              <a:rPr lang="en-US" sz="2400" dirty="0" err="1" smtClean="0"/>
              <a:t>chiesa</a:t>
            </a:r>
            <a:r>
              <a:rPr lang="en-US" sz="2400" dirty="0" smtClean="0"/>
              <a:t>, </a:t>
            </a:r>
            <a:r>
              <a:rPr lang="en-US" sz="2400" dirty="0" err="1" smtClean="0"/>
              <a:t>corpo</a:t>
            </a:r>
            <a:r>
              <a:rPr lang="en-US" sz="2400" dirty="0" smtClean="0"/>
              <a:t> di </a:t>
            </a:r>
            <a:r>
              <a:rPr lang="en-US" sz="2400" dirty="0" err="1" smtClean="0"/>
              <a:t>cristo</a:t>
            </a:r>
            <a:r>
              <a:rPr lang="en-US" sz="2400" dirty="0" smtClean="0"/>
              <a:t>, HA LE CHIAVI DEL PERDONO DI DIO</a:t>
            </a:r>
            <a:endParaRPr lang="en-US" sz="2400" dirty="0"/>
          </a:p>
        </p:txBody>
      </p:sp>
      <p:sp>
        <p:nvSpPr>
          <p:cNvPr id="3" name="Segnaposto contenuto 2"/>
          <p:cNvSpPr>
            <a:spLocks noGrp="1"/>
          </p:cNvSpPr>
          <p:nvPr>
            <p:ph idx="1"/>
          </p:nvPr>
        </p:nvSpPr>
        <p:spPr>
          <a:xfrm>
            <a:off x="204282" y="914400"/>
            <a:ext cx="4834646" cy="2091447"/>
          </a:xfrm>
        </p:spPr>
        <p:txBody>
          <a:bodyPr>
            <a:noAutofit/>
          </a:bodyPr>
          <a:lstStyle/>
          <a:p>
            <a:r>
              <a:rPr lang="it-IT" sz="1800" dirty="0" smtClean="0"/>
              <a:t>981 Cristo dopo la sua risurrezione ha inviato i suoi Apostoli a predicare « nel suo nome [...] a tutte le genti la conversione e il perdono dei peccati » (</a:t>
            </a:r>
            <a:r>
              <a:rPr lang="it-IT" sz="1800" dirty="0" err="1" smtClean="0"/>
              <a:t>Lc</a:t>
            </a:r>
            <a:r>
              <a:rPr lang="it-IT" sz="1800" dirty="0" smtClean="0"/>
              <a:t> 24,47).  Tale « ministero della riconciliazione » (2 </a:t>
            </a:r>
            <a:r>
              <a:rPr lang="it-IT" sz="1800" dirty="0" err="1" smtClean="0"/>
              <a:t>Cor</a:t>
            </a:r>
            <a:r>
              <a:rPr lang="it-IT" sz="1800" dirty="0" smtClean="0"/>
              <a:t> 5,18) non viene compiuto dagli Apostoli e dai loro successori solamente annunziando agli uomini  il perdono di Dio meritato per noi da Cristo e chiamandoli alla  conversione e alla fede, ma anche comunicando loro la remissione dei peccati per mezzo del Battesimo e riconciliandoli con Dio e con la Chiesa grazie al potere delle chiavi ricevuto da Cristo:</a:t>
            </a:r>
            <a:endParaRPr lang="en-US" sz="1800" dirty="0"/>
          </a:p>
        </p:txBody>
      </p:sp>
      <p:sp>
        <p:nvSpPr>
          <p:cNvPr id="4" name="Rettangolo 3"/>
          <p:cNvSpPr/>
          <p:nvPr/>
        </p:nvSpPr>
        <p:spPr>
          <a:xfrm>
            <a:off x="1" y="5103674"/>
            <a:ext cx="5778230" cy="1200329"/>
          </a:xfrm>
          <a:prstGeom prst="rect">
            <a:avLst/>
          </a:prstGeom>
        </p:spPr>
        <p:txBody>
          <a:bodyPr wrap="square">
            <a:spAutoFit/>
          </a:bodyPr>
          <a:lstStyle/>
          <a:p>
            <a:r>
              <a:rPr lang="it-IT" dirty="0" smtClean="0"/>
              <a:t>Se nella Chiesa non ci fosse la remissione dei peccati, « non ci sarebbe nessuna speranza, nessuna speranza di una vita eterna e di una liberazione eterna. Rendiamo grazie a Dio che ha fatto alla sua Chiesa </a:t>
            </a:r>
            <a:r>
              <a:rPr lang="en-US" dirty="0" smtClean="0"/>
              <a:t>un tale </a:t>
            </a:r>
            <a:r>
              <a:rPr lang="en-US" dirty="0" err="1" smtClean="0"/>
              <a:t>dono</a:t>
            </a:r>
            <a:r>
              <a:rPr lang="en-US" dirty="0" smtClean="0"/>
              <a:t> »</a:t>
            </a:r>
            <a:endParaRPr lang="en-US" dirty="0"/>
          </a:p>
        </p:txBody>
      </p:sp>
      <p:sp>
        <p:nvSpPr>
          <p:cNvPr id="5" name="Rettangolo 4"/>
          <p:cNvSpPr/>
          <p:nvPr/>
        </p:nvSpPr>
        <p:spPr>
          <a:xfrm>
            <a:off x="6013235" y="616945"/>
            <a:ext cx="2855344" cy="5909310"/>
          </a:xfrm>
          <a:prstGeom prst="rect">
            <a:avLst/>
          </a:prstGeom>
        </p:spPr>
        <p:txBody>
          <a:bodyPr wrap="square">
            <a:spAutoFit/>
          </a:bodyPr>
          <a:lstStyle/>
          <a:p>
            <a:r>
              <a:rPr lang="it-IT" sz="1400" dirty="0" smtClean="0"/>
              <a:t>Salmo 32</a:t>
            </a:r>
          </a:p>
          <a:p>
            <a:r>
              <a:rPr lang="it-IT" sz="1400" dirty="0" smtClean="0"/>
              <a:t>Beato l'uomo a cui è tolta la colpa</a:t>
            </a:r>
          </a:p>
          <a:p>
            <a:r>
              <a:rPr lang="it-IT" sz="1400" dirty="0" smtClean="0"/>
              <a:t>e coperto il peccato.</a:t>
            </a:r>
          </a:p>
          <a:p>
            <a:r>
              <a:rPr lang="it-IT" sz="1400" dirty="0" smtClean="0"/>
              <a:t>Beato l'uomo a cui Dio non imputa il delitto e nel cui spirito non è inganno.</a:t>
            </a:r>
          </a:p>
          <a:p>
            <a:r>
              <a:rPr lang="it-IT" sz="1400" dirty="0" smtClean="0"/>
              <a:t>Tacevo e si logoravano le mie ossa,</a:t>
            </a:r>
          </a:p>
          <a:p>
            <a:r>
              <a:rPr lang="it-IT" sz="1400" dirty="0" smtClean="0"/>
              <a:t>mentre ruggivo tutto il giorno.</a:t>
            </a:r>
          </a:p>
          <a:p>
            <a:r>
              <a:rPr lang="it-IT" sz="1400" dirty="0" smtClean="0"/>
              <a:t>Giorno e notte pesava su di me la tua mano, come nell'arsura estiva si inaridiva il mio vigore.</a:t>
            </a:r>
          </a:p>
          <a:p>
            <a:r>
              <a:rPr lang="it-IT" sz="1400" dirty="0" smtClean="0"/>
              <a:t>Ti ho fatto conoscere il mio peccato,</a:t>
            </a:r>
          </a:p>
          <a:p>
            <a:r>
              <a:rPr lang="it-IT" sz="1400" dirty="0" smtClean="0"/>
              <a:t>non ho coperto la mia colpa.</a:t>
            </a:r>
          </a:p>
          <a:p>
            <a:r>
              <a:rPr lang="it-IT" sz="1400" dirty="0" smtClean="0"/>
              <a:t>Ho detto: "Confesserà al Signore le mie iniquità" e tu hai tolto la mia colpa e il mio peccato.</a:t>
            </a:r>
          </a:p>
          <a:p>
            <a:r>
              <a:rPr lang="it-IT" sz="1400" dirty="0" smtClean="0"/>
              <a:t>Per questo ti prega ogni fedele nel tempo dell'angoscia;</a:t>
            </a:r>
          </a:p>
          <a:p>
            <a:r>
              <a:rPr lang="it-IT" sz="1400" dirty="0" smtClean="0"/>
              <a:t>quando irromperanno grandi acque non potranno raggiungerlo.</a:t>
            </a:r>
          </a:p>
          <a:p>
            <a:r>
              <a:rPr lang="it-IT" sz="1400" dirty="0" smtClean="0"/>
              <a:t>Tu sei il mio rifugio, mi liberi dall'angoscia, mi circondi di canti di liberazione:</a:t>
            </a:r>
          </a:p>
          <a:p>
            <a:r>
              <a:rPr lang="it-IT" sz="1400" dirty="0" smtClean="0"/>
              <a:t>"Ti istruirò e ti insegnerà la via da seguire; con gli occhi su dite, ti darà consiglio.</a:t>
            </a: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822960" y="91440"/>
            <a:ext cx="7520940" cy="548640"/>
          </a:xfrm>
        </p:spPr>
        <p:txBody>
          <a:bodyPr/>
          <a:lstStyle/>
          <a:p>
            <a:r>
              <a:rPr lang="it-IT" dirty="0" smtClean="0"/>
              <a:t>LA VITA CAMBIA: FACCIAMO IL PUNTO</a:t>
            </a:r>
            <a:endParaRPr lang="it-IT" dirty="0"/>
          </a:p>
        </p:txBody>
      </p:sp>
      <p:sp>
        <p:nvSpPr>
          <p:cNvPr id="4" name="CasellaDiTesto 3"/>
          <p:cNvSpPr txBox="1">
            <a:spLocks noChangeArrowheads="1"/>
          </p:cNvSpPr>
          <p:nvPr/>
        </p:nvSpPr>
        <p:spPr bwMode="auto">
          <a:xfrm>
            <a:off x="388136" y="6454597"/>
            <a:ext cx="292231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rebuchet MS" charset="0"/>
                <a:ea typeface="ＭＳ Ｐゴシック" charset="0"/>
                <a:cs typeface="ＭＳ Ｐゴシック" charset="0"/>
              </a:defRPr>
            </a:lvl1pPr>
            <a:lvl2pPr marL="742950" indent="-285750" eaLnBrk="0" hangingPunct="0">
              <a:defRPr sz="2400">
                <a:solidFill>
                  <a:schemeClr val="tx1"/>
                </a:solidFill>
                <a:latin typeface="Trebuchet MS" charset="0"/>
                <a:ea typeface="ＭＳ Ｐゴシック" charset="0"/>
              </a:defRPr>
            </a:lvl2pPr>
            <a:lvl3pPr marL="1143000" indent="-228600" eaLnBrk="0" hangingPunct="0">
              <a:defRPr sz="2400">
                <a:solidFill>
                  <a:schemeClr val="tx1"/>
                </a:solidFill>
                <a:latin typeface="Trebuchet MS" charset="0"/>
                <a:ea typeface="ＭＳ Ｐゴシック" charset="0"/>
              </a:defRPr>
            </a:lvl3pPr>
            <a:lvl4pPr marL="1600200" indent="-228600" eaLnBrk="0" hangingPunct="0">
              <a:defRPr sz="2400">
                <a:solidFill>
                  <a:schemeClr val="tx1"/>
                </a:solidFill>
                <a:latin typeface="Trebuchet MS" charset="0"/>
                <a:ea typeface="ＭＳ Ｐゴシック" charset="0"/>
              </a:defRPr>
            </a:lvl4pPr>
            <a:lvl5pPr marL="2057400" indent="-228600" eaLnBrk="0" hangingPunct="0">
              <a:defRPr sz="2400">
                <a:solidFill>
                  <a:schemeClr val="tx1"/>
                </a:solidFill>
                <a:latin typeface="Trebuchet MS" charset="0"/>
                <a:ea typeface="ＭＳ Ｐゴシック" charset="0"/>
              </a:defRPr>
            </a:lvl5pPr>
            <a:lvl6pPr marL="2514600" indent="-228600" eaLnBrk="0" fontAlgn="base" hangingPunct="0">
              <a:spcBef>
                <a:spcPct val="0"/>
              </a:spcBef>
              <a:spcAft>
                <a:spcPct val="0"/>
              </a:spcAft>
              <a:defRPr sz="2400">
                <a:solidFill>
                  <a:schemeClr val="tx1"/>
                </a:solidFill>
                <a:latin typeface="Trebuchet MS" charset="0"/>
                <a:ea typeface="ＭＳ Ｐゴシック" charset="0"/>
              </a:defRPr>
            </a:lvl6pPr>
            <a:lvl7pPr marL="2971800" indent="-228600" eaLnBrk="0" fontAlgn="base" hangingPunct="0">
              <a:spcBef>
                <a:spcPct val="0"/>
              </a:spcBef>
              <a:spcAft>
                <a:spcPct val="0"/>
              </a:spcAft>
              <a:defRPr sz="2400">
                <a:solidFill>
                  <a:schemeClr val="tx1"/>
                </a:solidFill>
                <a:latin typeface="Trebuchet MS" charset="0"/>
                <a:ea typeface="ＭＳ Ｐゴシック" charset="0"/>
              </a:defRPr>
            </a:lvl7pPr>
            <a:lvl8pPr marL="3429000" indent="-228600" eaLnBrk="0" fontAlgn="base" hangingPunct="0">
              <a:spcBef>
                <a:spcPct val="0"/>
              </a:spcBef>
              <a:spcAft>
                <a:spcPct val="0"/>
              </a:spcAft>
              <a:defRPr sz="2400">
                <a:solidFill>
                  <a:schemeClr val="tx1"/>
                </a:solidFill>
                <a:latin typeface="Trebuchet MS" charset="0"/>
                <a:ea typeface="ＭＳ Ｐゴシック" charset="0"/>
              </a:defRPr>
            </a:lvl8pPr>
            <a:lvl9pPr marL="3886200" indent="-228600" eaLnBrk="0" fontAlgn="base" hangingPunct="0">
              <a:spcBef>
                <a:spcPct val="0"/>
              </a:spcBef>
              <a:spcAft>
                <a:spcPct val="0"/>
              </a:spcAft>
              <a:defRPr sz="2400">
                <a:solidFill>
                  <a:schemeClr val="tx1"/>
                </a:solidFill>
                <a:latin typeface="Trebuchet MS" charset="0"/>
                <a:ea typeface="ＭＳ Ｐゴシック" charset="0"/>
              </a:defRPr>
            </a:lvl9pPr>
          </a:lstStyle>
          <a:p>
            <a:pPr eaLnBrk="1" hangingPunct="1"/>
            <a:r>
              <a:rPr lang="it-IT" sz="1800" dirty="0" smtClean="0">
                <a:solidFill>
                  <a:srgbClr val="F9C731"/>
                </a:solidFill>
              </a:rPr>
              <a:t> </a:t>
            </a:r>
            <a:r>
              <a:rPr lang="it-IT" sz="1800" dirty="0" smtClean="0">
                <a:solidFill>
                  <a:schemeClr val="accent3"/>
                </a:solidFill>
              </a:rPr>
              <a:t> </a:t>
            </a:r>
            <a:r>
              <a:rPr lang="it-IT" sz="1400" u="sng" dirty="0" smtClean="0">
                <a:solidFill>
                  <a:srgbClr val="FEB72E"/>
                </a:solidFill>
              </a:rPr>
              <a:t>Azione Cattolica Italiana Adulti</a:t>
            </a:r>
            <a:endParaRPr lang="it-IT" sz="1800" u="sng" dirty="0">
              <a:solidFill>
                <a:srgbClr val="F9C731"/>
              </a:solidFill>
            </a:endParaRPr>
          </a:p>
        </p:txBody>
      </p:sp>
      <p:sp>
        <p:nvSpPr>
          <p:cNvPr id="3" name="CasellaDiTesto 2"/>
          <p:cNvSpPr txBox="1"/>
          <p:nvPr/>
        </p:nvSpPr>
        <p:spPr>
          <a:xfrm>
            <a:off x="129344" y="1917352"/>
            <a:ext cx="9014656" cy="2800767"/>
          </a:xfrm>
          <a:prstGeom prst="rect">
            <a:avLst/>
          </a:prstGeom>
          <a:noFill/>
        </p:spPr>
        <p:txBody>
          <a:bodyPr wrap="square" rtlCol="0">
            <a:spAutoFit/>
          </a:bodyPr>
          <a:lstStyle/>
          <a:p>
            <a:pPr marL="285750" indent="-285750">
              <a:buFont typeface="Wingdings" charset="2"/>
              <a:buChar char="v"/>
            </a:pPr>
            <a:r>
              <a:rPr lang="it-IT" sz="1600" dirty="0" smtClean="0"/>
              <a:t>Nell'ambiente di lavoro o di vita che frequentiamo, esiste una situazione di conflitto o di indifferenza? </a:t>
            </a:r>
          </a:p>
          <a:p>
            <a:pPr marL="285750" indent="-285750">
              <a:buFont typeface="Wingdings" charset="2"/>
              <a:buChar char="v"/>
            </a:pPr>
            <a:endParaRPr lang="it-IT" sz="1600" dirty="0" smtClean="0"/>
          </a:p>
          <a:p>
            <a:pPr marL="285750" indent="-285750">
              <a:buFont typeface="Wingdings" charset="2"/>
              <a:buChar char="v"/>
            </a:pPr>
            <a:r>
              <a:rPr lang="it-IT" sz="1600" dirty="0" smtClean="0"/>
              <a:t>Abbiamo persone alle quali non perdoneremmo nulla, nemmeno una delle settanta volte sette a cui la Bibbia ci invita?</a:t>
            </a:r>
          </a:p>
          <a:p>
            <a:pPr marL="285750" indent="-285750">
              <a:buFont typeface="Wingdings" charset="2"/>
              <a:buChar char="v"/>
            </a:pPr>
            <a:endParaRPr lang="it-IT" sz="1600" dirty="0" smtClean="0"/>
          </a:p>
          <a:p>
            <a:pPr marL="285750" indent="-285750">
              <a:buFont typeface="Wingdings" charset="2"/>
              <a:buChar char="v"/>
            </a:pPr>
            <a:r>
              <a:rPr lang="it-IT" sz="1600" dirty="0" smtClean="0"/>
              <a:t>Quali passi, gesti e strumenti possiamo mettere in campo per rimuovere gli ostacoli e costruire un ambiente di lavoro positivo, costruttivo, privo di gelosie e diffidenze?</a:t>
            </a:r>
          </a:p>
          <a:p>
            <a:pPr marL="285750" indent="-285750">
              <a:buFont typeface="Wingdings" charset="2"/>
              <a:buChar char="v"/>
            </a:pPr>
            <a:endParaRPr lang="it-IT" sz="1600" b="1" dirty="0" smtClean="0"/>
          </a:p>
          <a:p>
            <a:pPr marL="285750" indent="-285750">
              <a:buFont typeface="Wingdings" charset="2"/>
              <a:buChar char="v"/>
            </a:pPr>
            <a:endParaRPr lang="it-IT" sz="1600" dirty="0" smtClean="0"/>
          </a:p>
          <a:p>
            <a:pPr marL="285750" indent="-285750">
              <a:buFont typeface="Wingdings" charset="2"/>
              <a:buChar char="v"/>
            </a:pPr>
            <a:endParaRPr lang="it-IT" sz="1600" dirty="0" smtClean="0"/>
          </a:p>
        </p:txBody>
      </p:sp>
      <p:sp>
        <p:nvSpPr>
          <p:cNvPr id="5" name="Rettangolo 4"/>
          <p:cNvSpPr/>
          <p:nvPr/>
        </p:nvSpPr>
        <p:spPr>
          <a:xfrm>
            <a:off x="1024453" y="5254268"/>
            <a:ext cx="7740168" cy="923330"/>
          </a:xfrm>
          <a:prstGeom prst="rect">
            <a:avLst/>
          </a:prstGeom>
        </p:spPr>
        <p:txBody>
          <a:bodyPr wrap="square">
            <a:spAutoFit/>
          </a:bodyPr>
          <a:lstStyle/>
          <a:p>
            <a:pPr marL="285750" indent="-285750">
              <a:buFont typeface="Wingdings" charset="2"/>
              <a:buChar char="v"/>
            </a:pPr>
            <a:r>
              <a:rPr lang="it-IT" dirty="0" smtClean="0"/>
              <a:t>Pier Giorgio </a:t>
            </a:r>
            <a:r>
              <a:rPr lang="it-IT" dirty="0" err="1" smtClean="0"/>
              <a:t>Frassati</a:t>
            </a:r>
            <a:r>
              <a:rPr lang="it-IT" dirty="0" smtClean="0"/>
              <a:t>: Con la violenza si semina l'odio, colla carità si semina negli uomini la Pace, ma non Fa pace del mondo, la Vera Pace che solo la Fede di Gesù Cristo ci può dare affratellandoci gli uni cogli altri.</a:t>
            </a:r>
            <a:endParaRPr lang="it-IT" b="1" dirty="0"/>
          </a:p>
        </p:txBody>
      </p:sp>
      <p:sp>
        <p:nvSpPr>
          <p:cNvPr id="6" name="Titolo 1"/>
          <p:cNvSpPr txBox="1">
            <a:spLocks/>
          </p:cNvSpPr>
          <p:nvPr/>
        </p:nvSpPr>
        <p:spPr>
          <a:xfrm>
            <a:off x="129344" y="1134245"/>
            <a:ext cx="8829830" cy="548640"/>
          </a:xfrm>
          <a:prstGeom prst="rect">
            <a:avLst/>
          </a:prstGeom>
        </p:spPr>
        <p:txBody>
          <a:bodyPr vert="horz" lIns="91440" tIns="45720" rIns="91440" bIns="45720" rtlCol="0" anchor="ctr">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it-IT" sz="2000" b="0" i="0" u="none" strike="noStrike" kern="1200" cap="all" spc="0" normalizeH="0" baseline="0" noProof="0" dirty="0" smtClean="0">
                <a:ln>
                  <a:noFill/>
                </a:ln>
                <a:solidFill>
                  <a:schemeClr val="tx1"/>
                </a:solidFill>
                <a:effectLst/>
                <a:uLnTx/>
                <a:uFillTx/>
                <a:latin typeface="+mj-lt"/>
                <a:ea typeface="+mj-ea"/>
                <a:cs typeface="+mj-cs"/>
              </a:rPr>
              <a:t>Via le lotte maligne via le liti … regni in mezzo a voi cristo dio …</a:t>
            </a:r>
            <a:endParaRPr kumimoji="0" lang="it-IT" sz="2000" b="0" i="0" u="none" strike="noStrike" kern="1200" cap="all" spc="0" normalizeH="0" baseline="0" noProof="0" dirty="0">
              <a:ln>
                <a:noFill/>
              </a:ln>
              <a:solidFill>
                <a:schemeClr val="tx1"/>
              </a:solidFill>
              <a:effectLst/>
              <a:uLnTx/>
              <a:uFillTx/>
              <a:latin typeface="+mj-lt"/>
              <a:ea typeface="+mj-ea"/>
              <a:cs typeface="+mj-cs"/>
            </a:endParaRPr>
          </a:p>
        </p:txBody>
      </p:sp>
    </p:spTree>
    <p:extLst>
      <p:ext uri="{BB962C8B-B14F-4D97-AF65-F5344CB8AC3E}">
        <p14:creationId xmlns:p14="http://schemas.microsoft.com/office/powerpoint/2010/main" val="3933803694"/>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822960" y="91440"/>
            <a:ext cx="7520940" cy="548640"/>
          </a:xfrm>
        </p:spPr>
        <p:txBody>
          <a:bodyPr/>
          <a:lstStyle/>
          <a:p>
            <a:r>
              <a:rPr lang="it-IT" dirty="0" smtClean="0"/>
              <a:t>LA VITA CAMBIA: FACCIAMO IL PUNTO</a:t>
            </a:r>
            <a:endParaRPr lang="it-IT" dirty="0"/>
          </a:p>
        </p:txBody>
      </p:sp>
      <p:sp>
        <p:nvSpPr>
          <p:cNvPr id="4" name="CasellaDiTesto 3"/>
          <p:cNvSpPr txBox="1">
            <a:spLocks noChangeArrowheads="1"/>
          </p:cNvSpPr>
          <p:nvPr/>
        </p:nvSpPr>
        <p:spPr bwMode="auto">
          <a:xfrm>
            <a:off x="388136" y="6454597"/>
            <a:ext cx="292231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rebuchet MS" charset="0"/>
                <a:ea typeface="ＭＳ Ｐゴシック" charset="0"/>
                <a:cs typeface="ＭＳ Ｐゴシック" charset="0"/>
              </a:defRPr>
            </a:lvl1pPr>
            <a:lvl2pPr marL="742950" indent="-285750" eaLnBrk="0" hangingPunct="0">
              <a:defRPr sz="2400">
                <a:solidFill>
                  <a:schemeClr val="tx1"/>
                </a:solidFill>
                <a:latin typeface="Trebuchet MS" charset="0"/>
                <a:ea typeface="ＭＳ Ｐゴシック" charset="0"/>
              </a:defRPr>
            </a:lvl2pPr>
            <a:lvl3pPr marL="1143000" indent="-228600" eaLnBrk="0" hangingPunct="0">
              <a:defRPr sz="2400">
                <a:solidFill>
                  <a:schemeClr val="tx1"/>
                </a:solidFill>
                <a:latin typeface="Trebuchet MS" charset="0"/>
                <a:ea typeface="ＭＳ Ｐゴシック" charset="0"/>
              </a:defRPr>
            </a:lvl3pPr>
            <a:lvl4pPr marL="1600200" indent="-228600" eaLnBrk="0" hangingPunct="0">
              <a:defRPr sz="2400">
                <a:solidFill>
                  <a:schemeClr val="tx1"/>
                </a:solidFill>
                <a:latin typeface="Trebuchet MS" charset="0"/>
                <a:ea typeface="ＭＳ Ｐゴシック" charset="0"/>
              </a:defRPr>
            </a:lvl4pPr>
            <a:lvl5pPr marL="2057400" indent="-228600" eaLnBrk="0" hangingPunct="0">
              <a:defRPr sz="2400">
                <a:solidFill>
                  <a:schemeClr val="tx1"/>
                </a:solidFill>
                <a:latin typeface="Trebuchet MS" charset="0"/>
                <a:ea typeface="ＭＳ Ｐゴシック" charset="0"/>
              </a:defRPr>
            </a:lvl5pPr>
            <a:lvl6pPr marL="2514600" indent="-228600" eaLnBrk="0" fontAlgn="base" hangingPunct="0">
              <a:spcBef>
                <a:spcPct val="0"/>
              </a:spcBef>
              <a:spcAft>
                <a:spcPct val="0"/>
              </a:spcAft>
              <a:defRPr sz="2400">
                <a:solidFill>
                  <a:schemeClr val="tx1"/>
                </a:solidFill>
                <a:latin typeface="Trebuchet MS" charset="0"/>
                <a:ea typeface="ＭＳ Ｐゴシック" charset="0"/>
              </a:defRPr>
            </a:lvl6pPr>
            <a:lvl7pPr marL="2971800" indent="-228600" eaLnBrk="0" fontAlgn="base" hangingPunct="0">
              <a:spcBef>
                <a:spcPct val="0"/>
              </a:spcBef>
              <a:spcAft>
                <a:spcPct val="0"/>
              </a:spcAft>
              <a:defRPr sz="2400">
                <a:solidFill>
                  <a:schemeClr val="tx1"/>
                </a:solidFill>
                <a:latin typeface="Trebuchet MS" charset="0"/>
                <a:ea typeface="ＭＳ Ｐゴシック" charset="0"/>
              </a:defRPr>
            </a:lvl7pPr>
            <a:lvl8pPr marL="3429000" indent="-228600" eaLnBrk="0" fontAlgn="base" hangingPunct="0">
              <a:spcBef>
                <a:spcPct val="0"/>
              </a:spcBef>
              <a:spcAft>
                <a:spcPct val="0"/>
              </a:spcAft>
              <a:defRPr sz="2400">
                <a:solidFill>
                  <a:schemeClr val="tx1"/>
                </a:solidFill>
                <a:latin typeface="Trebuchet MS" charset="0"/>
                <a:ea typeface="ＭＳ Ｐゴシック" charset="0"/>
              </a:defRPr>
            </a:lvl8pPr>
            <a:lvl9pPr marL="3886200" indent="-228600" eaLnBrk="0" fontAlgn="base" hangingPunct="0">
              <a:spcBef>
                <a:spcPct val="0"/>
              </a:spcBef>
              <a:spcAft>
                <a:spcPct val="0"/>
              </a:spcAft>
              <a:defRPr sz="2400">
                <a:solidFill>
                  <a:schemeClr val="tx1"/>
                </a:solidFill>
                <a:latin typeface="Trebuchet MS" charset="0"/>
                <a:ea typeface="ＭＳ Ｐゴシック" charset="0"/>
              </a:defRPr>
            </a:lvl9pPr>
          </a:lstStyle>
          <a:p>
            <a:pPr eaLnBrk="1" hangingPunct="1"/>
            <a:r>
              <a:rPr lang="it-IT" sz="1800" dirty="0" smtClean="0">
                <a:solidFill>
                  <a:srgbClr val="F9C731"/>
                </a:solidFill>
              </a:rPr>
              <a:t> </a:t>
            </a:r>
            <a:r>
              <a:rPr lang="it-IT" sz="1800" dirty="0" smtClean="0">
                <a:solidFill>
                  <a:schemeClr val="accent3"/>
                </a:solidFill>
              </a:rPr>
              <a:t> </a:t>
            </a:r>
            <a:r>
              <a:rPr lang="it-IT" sz="1400" u="sng" dirty="0" smtClean="0">
                <a:solidFill>
                  <a:srgbClr val="FEB72E"/>
                </a:solidFill>
              </a:rPr>
              <a:t>Azione Cattolica Italiana Adulti</a:t>
            </a:r>
            <a:endParaRPr lang="it-IT" sz="1800" u="sng" dirty="0">
              <a:solidFill>
                <a:srgbClr val="F9C731"/>
              </a:solidFill>
            </a:endParaRPr>
          </a:p>
        </p:txBody>
      </p:sp>
      <p:sp>
        <p:nvSpPr>
          <p:cNvPr id="3" name="CasellaDiTesto 2"/>
          <p:cNvSpPr txBox="1"/>
          <p:nvPr/>
        </p:nvSpPr>
        <p:spPr>
          <a:xfrm>
            <a:off x="2885" y="1408565"/>
            <a:ext cx="9014656" cy="1077218"/>
          </a:xfrm>
          <a:prstGeom prst="rect">
            <a:avLst/>
          </a:prstGeom>
          <a:noFill/>
        </p:spPr>
        <p:txBody>
          <a:bodyPr wrap="square" rtlCol="0">
            <a:spAutoFit/>
          </a:bodyPr>
          <a:lstStyle/>
          <a:p>
            <a:pPr marL="285750" indent="-285750">
              <a:buFont typeface="Wingdings" charset="2"/>
              <a:buChar char="v"/>
            </a:pPr>
            <a:r>
              <a:rPr lang="it-IT" sz="1600" dirty="0" smtClean="0"/>
              <a:t>Ci lasciamo scorrere tutto addosso, siamo impermeabili e indifferenti?</a:t>
            </a:r>
          </a:p>
          <a:p>
            <a:pPr marL="285750" indent="-285750">
              <a:buFont typeface="Wingdings" charset="2"/>
              <a:buChar char="v"/>
            </a:pPr>
            <a:endParaRPr lang="it-IT" sz="1600" dirty="0" smtClean="0"/>
          </a:p>
          <a:p>
            <a:pPr marL="285750" indent="-285750">
              <a:buFont typeface="Wingdings" charset="2"/>
              <a:buChar char="v"/>
            </a:pPr>
            <a:r>
              <a:rPr lang="it-IT" sz="1600" dirty="0" smtClean="0"/>
              <a:t>Cosa serve per rimuovere l’indifferenza e crescere nella compassione.</a:t>
            </a:r>
          </a:p>
          <a:p>
            <a:pPr marL="285750" indent="-285750"/>
            <a:endParaRPr lang="it-IT" sz="1600" dirty="0" smtClean="0"/>
          </a:p>
        </p:txBody>
      </p:sp>
      <p:sp>
        <p:nvSpPr>
          <p:cNvPr id="6" name="Titolo 1">
            <a:hlinkClick r:id="rId2" action="ppaction://hlinkfile"/>
          </p:cNvPr>
          <p:cNvSpPr txBox="1">
            <a:spLocks/>
          </p:cNvSpPr>
          <p:nvPr/>
        </p:nvSpPr>
        <p:spPr>
          <a:xfrm>
            <a:off x="129344" y="859925"/>
            <a:ext cx="8829830" cy="548640"/>
          </a:xfrm>
          <a:prstGeom prst="rect">
            <a:avLst/>
          </a:prstGeom>
        </p:spPr>
        <p:txBody>
          <a:bodyPr vert="horz" lIns="91440" tIns="45720" rIns="91440" bIns="45720" rtlCol="0" anchor="ctr">
            <a:noAutofit/>
          </a:bodyPr>
          <a:lstStyle/>
          <a:p>
            <a:pPr defTabSz="914400">
              <a:spcBef>
                <a:spcPct val="0"/>
              </a:spcBef>
              <a:defRPr/>
            </a:pPr>
            <a:r>
              <a:rPr lang="it-IT" sz="2000" cap="all" dirty="0" smtClean="0">
                <a:latin typeface="+mj-lt"/>
                <a:ea typeface="+mj-ea"/>
                <a:cs typeface="+mj-cs"/>
                <a:hlinkClick r:id="rId3" action="ppaction://hlinkfile"/>
              </a:rPr>
              <a:t>55 </a:t>
            </a:r>
            <a:r>
              <a:rPr lang="it-IT" sz="2000" b="1" dirty="0" smtClean="0">
                <a:hlinkClick r:id="rId3" action="ppaction://hlinkfile"/>
              </a:rPr>
              <a:t>Frasi</a:t>
            </a:r>
            <a:r>
              <a:rPr lang="it-IT" sz="2000" b="1" dirty="0" smtClean="0"/>
              <a:t>, citazioni e aforismi sull’indifferenza e gli indifferenti</a:t>
            </a:r>
            <a:endParaRPr lang="it-IT" sz="2000" dirty="0" smtClean="0"/>
          </a:p>
        </p:txBody>
      </p:sp>
      <p:sp>
        <p:nvSpPr>
          <p:cNvPr id="7" name="CasellaDiTesto 6"/>
          <p:cNvSpPr txBox="1"/>
          <p:nvPr/>
        </p:nvSpPr>
        <p:spPr>
          <a:xfrm>
            <a:off x="207687" y="4977269"/>
            <a:ext cx="8560531" cy="1477328"/>
          </a:xfrm>
          <a:prstGeom prst="rect">
            <a:avLst/>
          </a:prstGeom>
          <a:noFill/>
        </p:spPr>
        <p:txBody>
          <a:bodyPr wrap="square" rtlCol="0">
            <a:spAutoFit/>
          </a:bodyPr>
          <a:lstStyle/>
          <a:p>
            <a:r>
              <a:rPr lang="it-IT" dirty="0" smtClean="0"/>
              <a:t>“Nemica della pace non è solo la guerra, ma anche l’indifferenza che fa pensare solo a se stessi e crea barriere, sospetti, paure e chiusure … La pace, che Dio Padre desidera seminare nel mondo, deve essere coltivata da noi. Non solo, deve essere anche conquistata - aggiunge Francesco - Cominciamo in quest’anno ad aprire il cuore, risvegliando l’attenzione al prossimo, a chi è più vicino e ha bisogno”.  Papa Francesco</a:t>
            </a:r>
            <a:endParaRPr lang="en-US" dirty="0"/>
          </a:p>
        </p:txBody>
      </p:sp>
      <p:pic>
        <p:nvPicPr>
          <p:cNvPr id="1026" name="Picture 2"/>
          <p:cNvPicPr>
            <a:picLocks noChangeAspect="1" noChangeArrowheads="1"/>
          </p:cNvPicPr>
          <p:nvPr/>
        </p:nvPicPr>
        <p:blipFill>
          <a:blip r:embed="rId4"/>
          <a:srcRect l="6065" t="31507" r="33455" b="44677"/>
          <a:stretch>
            <a:fillRect/>
          </a:stretch>
        </p:blipFill>
        <p:spPr bwMode="auto">
          <a:xfrm>
            <a:off x="997128" y="2372679"/>
            <a:ext cx="6705572" cy="1485337"/>
          </a:xfrm>
          <a:prstGeom prst="rect">
            <a:avLst/>
          </a:prstGeom>
          <a:noFill/>
          <a:ln w="9525">
            <a:noFill/>
            <a:miter lim="800000"/>
            <a:headEnd/>
            <a:tailEnd/>
          </a:ln>
        </p:spPr>
      </p:pic>
    </p:spTree>
    <p:extLst>
      <p:ext uri="{BB962C8B-B14F-4D97-AF65-F5344CB8AC3E}">
        <p14:creationId xmlns:p14="http://schemas.microsoft.com/office/powerpoint/2010/main" val="3933803694"/>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822960" y="91440"/>
            <a:ext cx="7520940" cy="548640"/>
          </a:xfrm>
        </p:spPr>
        <p:txBody>
          <a:bodyPr/>
          <a:lstStyle/>
          <a:p>
            <a:r>
              <a:rPr lang="it-IT" dirty="0" smtClean="0"/>
              <a:t>LA VITA CAMBIA: FACCIAMO IL PUNTO</a:t>
            </a:r>
            <a:endParaRPr lang="it-IT" dirty="0"/>
          </a:p>
        </p:txBody>
      </p:sp>
      <p:sp>
        <p:nvSpPr>
          <p:cNvPr id="4" name="CasellaDiTesto 3"/>
          <p:cNvSpPr txBox="1">
            <a:spLocks noChangeArrowheads="1"/>
          </p:cNvSpPr>
          <p:nvPr/>
        </p:nvSpPr>
        <p:spPr bwMode="auto">
          <a:xfrm>
            <a:off x="388136" y="6454597"/>
            <a:ext cx="292231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rebuchet MS" charset="0"/>
                <a:ea typeface="ＭＳ Ｐゴシック" charset="0"/>
                <a:cs typeface="ＭＳ Ｐゴシック" charset="0"/>
              </a:defRPr>
            </a:lvl1pPr>
            <a:lvl2pPr marL="742950" indent="-285750" eaLnBrk="0" hangingPunct="0">
              <a:defRPr sz="2400">
                <a:solidFill>
                  <a:schemeClr val="tx1"/>
                </a:solidFill>
                <a:latin typeface="Trebuchet MS" charset="0"/>
                <a:ea typeface="ＭＳ Ｐゴシック" charset="0"/>
              </a:defRPr>
            </a:lvl2pPr>
            <a:lvl3pPr marL="1143000" indent="-228600" eaLnBrk="0" hangingPunct="0">
              <a:defRPr sz="2400">
                <a:solidFill>
                  <a:schemeClr val="tx1"/>
                </a:solidFill>
                <a:latin typeface="Trebuchet MS" charset="0"/>
                <a:ea typeface="ＭＳ Ｐゴシック" charset="0"/>
              </a:defRPr>
            </a:lvl3pPr>
            <a:lvl4pPr marL="1600200" indent="-228600" eaLnBrk="0" hangingPunct="0">
              <a:defRPr sz="2400">
                <a:solidFill>
                  <a:schemeClr val="tx1"/>
                </a:solidFill>
                <a:latin typeface="Trebuchet MS" charset="0"/>
                <a:ea typeface="ＭＳ Ｐゴシック" charset="0"/>
              </a:defRPr>
            </a:lvl4pPr>
            <a:lvl5pPr marL="2057400" indent="-228600" eaLnBrk="0" hangingPunct="0">
              <a:defRPr sz="2400">
                <a:solidFill>
                  <a:schemeClr val="tx1"/>
                </a:solidFill>
                <a:latin typeface="Trebuchet MS" charset="0"/>
                <a:ea typeface="ＭＳ Ｐゴシック" charset="0"/>
              </a:defRPr>
            </a:lvl5pPr>
            <a:lvl6pPr marL="2514600" indent="-228600" eaLnBrk="0" fontAlgn="base" hangingPunct="0">
              <a:spcBef>
                <a:spcPct val="0"/>
              </a:spcBef>
              <a:spcAft>
                <a:spcPct val="0"/>
              </a:spcAft>
              <a:defRPr sz="2400">
                <a:solidFill>
                  <a:schemeClr val="tx1"/>
                </a:solidFill>
                <a:latin typeface="Trebuchet MS" charset="0"/>
                <a:ea typeface="ＭＳ Ｐゴシック" charset="0"/>
              </a:defRPr>
            </a:lvl6pPr>
            <a:lvl7pPr marL="2971800" indent="-228600" eaLnBrk="0" fontAlgn="base" hangingPunct="0">
              <a:spcBef>
                <a:spcPct val="0"/>
              </a:spcBef>
              <a:spcAft>
                <a:spcPct val="0"/>
              </a:spcAft>
              <a:defRPr sz="2400">
                <a:solidFill>
                  <a:schemeClr val="tx1"/>
                </a:solidFill>
                <a:latin typeface="Trebuchet MS" charset="0"/>
                <a:ea typeface="ＭＳ Ｐゴシック" charset="0"/>
              </a:defRPr>
            </a:lvl7pPr>
            <a:lvl8pPr marL="3429000" indent="-228600" eaLnBrk="0" fontAlgn="base" hangingPunct="0">
              <a:spcBef>
                <a:spcPct val="0"/>
              </a:spcBef>
              <a:spcAft>
                <a:spcPct val="0"/>
              </a:spcAft>
              <a:defRPr sz="2400">
                <a:solidFill>
                  <a:schemeClr val="tx1"/>
                </a:solidFill>
                <a:latin typeface="Trebuchet MS" charset="0"/>
                <a:ea typeface="ＭＳ Ｐゴシック" charset="0"/>
              </a:defRPr>
            </a:lvl8pPr>
            <a:lvl9pPr marL="3886200" indent="-228600" eaLnBrk="0" fontAlgn="base" hangingPunct="0">
              <a:spcBef>
                <a:spcPct val="0"/>
              </a:spcBef>
              <a:spcAft>
                <a:spcPct val="0"/>
              </a:spcAft>
              <a:defRPr sz="2400">
                <a:solidFill>
                  <a:schemeClr val="tx1"/>
                </a:solidFill>
                <a:latin typeface="Trebuchet MS" charset="0"/>
                <a:ea typeface="ＭＳ Ｐゴシック" charset="0"/>
              </a:defRPr>
            </a:lvl9pPr>
          </a:lstStyle>
          <a:p>
            <a:pPr eaLnBrk="1" hangingPunct="1"/>
            <a:r>
              <a:rPr lang="it-IT" sz="1800" dirty="0" smtClean="0">
                <a:solidFill>
                  <a:srgbClr val="F9C731"/>
                </a:solidFill>
              </a:rPr>
              <a:t> </a:t>
            </a:r>
            <a:r>
              <a:rPr lang="it-IT" sz="1800" dirty="0" smtClean="0">
                <a:solidFill>
                  <a:schemeClr val="accent3"/>
                </a:solidFill>
              </a:rPr>
              <a:t> </a:t>
            </a:r>
            <a:r>
              <a:rPr lang="it-IT" sz="1400" u="sng" dirty="0" smtClean="0">
                <a:solidFill>
                  <a:srgbClr val="FEB72E"/>
                </a:solidFill>
              </a:rPr>
              <a:t>Azione Cattolica Italiana Adulti</a:t>
            </a:r>
            <a:endParaRPr lang="it-IT" sz="1800" u="sng" dirty="0">
              <a:solidFill>
                <a:srgbClr val="F9C731"/>
              </a:solidFill>
            </a:endParaRPr>
          </a:p>
        </p:txBody>
      </p:sp>
      <p:sp>
        <p:nvSpPr>
          <p:cNvPr id="3" name="CasellaDiTesto 2"/>
          <p:cNvSpPr txBox="1"/>
          <p:nvPr/>
        </p:nvSpPr>
        <p:spPr>
          <a:xfrm>
            <a:off x="129344" y="1256467"/>
            <a:ext cx="9014656" cy="3293209"/>
          </a:xfrm>
          <a:prstGeom prst="rect">
            <a:avLst/>
          </a:prstGeom>
          <a:noFill/>
        </p:spPr>
        <p:txBody>
          <a:bodyPr wrap="square" rtlCol="0">
            <a:spAutoFit/>
          </a:bodyPr>
          <a:lstStyle/>
          <a:p>
            <a:pPr marL="285750" indent="-285750">
              <a:buFont typeface="Wingdings" charset="2"/>
              <a:buChar char="v"/>
            </a:pPr>
            <a:r>
              <a:rPr lang="it-IT" sz="1600" dirty="0" smtClean="0"/>
              <a:t>Non esiste la famiglia perfetta, ma non bisogna avere paura dell'imperfezione, della fragilità, nemmeno dei conflitti; bisogna imparare ad affrontarli in maniera costruttiva. Anche là dove sembra prevalere l'inevitabilità dell'odio e della violenza, quando le famiglie sono separate tra loro da muri di pietra o dai muri non meno impenetrabili del pregiudizio e del risentimento, quando sembrano esserci buone ragioni per dire "adesso basta"; in realtà, benedire anziché maledire, visitare anziché respingere, accogliere anziché combattere è l'unico modo per spezzare la spirale del male, per testimoniare che il bene è sempre possibile, per educare i figli alla fratellanza.</a:t>
            </a:r>
          </a:p>
          <a:p>
            <a:pPr marL="285750" indent="-285750">
              <a:buFont typeface="Wingdings" charset="2"/>
              <a:buChar char="v"/>
            </a:pPr>
            <a:endParaRPr lang="it-IT" sz="1600" b="1" dirty="0"/>
          </a:p>
          <a:p>
            <a:pPr marL="285750" indent="-285750">
              <a:buFont typeface="Wingdings" charset="2"/>
              <a:buChar char="v"/>
            </a:pPr>
            <a:r>
              <a:rPr lang="it-IT" sz="1600" dirty="0" smtClean="0"/>
              <a:t>Come posso affrontare in maniera costruttiva nella mia famiglia i conflitti che inevitabilmente si creano?</a:t>
            </a:r>
          </a:p>
          <a:p>
            <a:pPr marL="285750" indent="-285750">
              <a:buFont typeface="Wingdings" charset="2"/>
              <a:buChar char="v"/>
            </a:pPr>
            <a:r>
              <a:rPr lang="it-IT" sz="1600" dirty="0" smtClean="0"/>
              <a:t>Cosa mettere "sottosopra" nella mia famiglia? Accogliere anziché combattere, visitare anziché respingere...</a:t>
            </a:r>
          </a:p>
          <a:p>
            <a:pPr marL="285750" indent="-285750"/>
            <a:endParaRPr lang="it-IT" sz="1600" dirty="0" smtClean="0"/>
          </a:p>
        </p:txBody>
      </p:sp>
      <p:sp>
        <p:nvSpPr>
          <p:cNvPr id="5" name="Titolo 1"/>
          <p:cNvSpPr txBox="1">
            <a:spLocks/>
          </p:cNvSpPr>
          <p:nvPr/>
        </p:nvSpPr>
        <p:spPr>
          <a:xfrm>
            <a:off x="129344" y="640080"/>
            <a:ext cx="8829830" cy="54864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it-IT" sz="2000" b="0" i="0" u="none" strike="noStrike" kern="1200" cap="all" spc="0" normalizeH="0" baseline="0" noProof="0" dirty="0" smtClean="0">
                <a:ln>
                  <a:noFill/>
                </a:ln>
                <a:solidFill>
                  <a:schemeClr val="tx1"/>
                </a:solidFill>
                <a:effectLst/>
                <a:uLnTx/>
                <a:uFillTx/>
                <a:latin typeface="+mj-lt"/>
                <a:ea typeface="+mj-ea"/>
                <a:cs typeface="+mj-cs"/>
              </a:rPr>
              <a:t>CHI NON AMA RESTA SEMPRE NELLA NOTTE …. </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it-IT" sz="2000" b="0" i="0" u="none" strike="noStrike" kern="1200" cap="all" spc="0" normalizeH="0" baseline="0" noProof="0" dirty="0" smtClean="0">
                <a:ln>
                  <a:noFill/>
                </a:ln>
                <a:solidFill>
                  <a:schemeClr val="tx1"/>
                </a:solidFill>
                <a:effectLst/>
                <a:uLnTx/>
                <a:uFillTx/>
                <a:latin typeface="+mj-lt"/>
                <a:ea typeface="+mj-ea"/>
                <a:cs typeface="+mj-cs"/>
              </a:rPr>
              <a:t>E DALL’OMBRA DELLA MORTE NON RISORGE</a:t>
            </a:r>
            <a:endParaRPr kumimoji="0" lang="it-IT" sz="2000" b="0" i="0" u="none" strike="noStrike" kern="1200" cap="all" spc="0" normalizeH="0" baseline="0" noProof="0" dirty="0">
              <a:ln>
                <a:noFill/>
              </a:ln>
              <a:solidFill>
                <a:schemeClr val="tx1"/>
              </a:solidFill>
              <a:effectLst/>
              <a:uLnTx/>
              <a:uFillTx/>
              <a:latin typeface="+mj-lt"/>
              <a:ea typeface="+mj-ea"/>
              <a:cs typeface="+mj-cs"/>
            </a:endParaRPr>
          </a:p>
        </p:txBody>
      </p:sp>
      <p:sp>
        <p:nvSpPr>
          <p:cNvPr id="6" name="Rettangolo 5"/>
          <p:cNvSpPr/>
          <p:nvPr/>
        </p:nvSpPr>
        <p:spPr>
          <a:xfrm>
            <a:off x="129344" y="4334005"/>
            <a:ext cx="9014656" cy="2308324"/>
          </a:xfrm>
          <a:prstGeom prst="rect">
            <a:avLst/>
          </a:prstGeom>
        </p:spPr>
        <p:txBody>
          <a:bodyPr wrap="square">
            <a:spAutoFit/>
          </a:bodyPr>
          <a:lstStyle/>
          <a:p>
            <a:r>
              <a:rPr lang="it-IT" sz="1600" dirty="0" smtClean="0"/>
              <a:t>«La pace è ferita da qualunque negazione della dignità  umana, prima fra tutte dalla impossibilità  di nutrirsi in modo sufficiente. Non possono lasciarci indifferenti i volti di quanti soffrono la fame, soprattutto dei bambini, se pensiamo a quanto cibo viene sprecato ogni giorno in molte parti del mondo, immerse in quella che ho più volte definito la 'cultura dello </a:t>
            </a:r>
            <a:r>
              <a:rPr lang="it-IT" sz="1600" dirty="0" err="1" smtClean="0"/>
              <a:t>scarto'</a:t>
            </a:r>
            <a:r>
              <a:rPr lang="it-IT" sz="1600" dirty="0" smtClean="0"/>
              <a:t>. Purtroppo, oggetto di scarto non sono solo il cibo o i beni superflui, ma spesso gli stessi esseri umani, che vengono 'scartati' come fossero 'cose non necessarie'. Ad esempio, desta orrore il solo pensiero che vi siano bambini che non potranno mai vedere la luce, vittime dell'aborto, o quelli che vengono utilizzati come soldati, violentati o uccisi nei conflitti armati, o fatti oggetti di mercato in quella tremenda forma di schiavitù moderna che è la tratta degli esseri umani, la quale è un delitto contro l'umanità». Papa Francesco</a:t>
            </a:r>
            <a:endParaRPr lang="en-US" sz="1600" dirty="0"/>
          </a:p>
        </p:txBody>
      </p:sp>
    </p:spTree>
    <p:extLst>
      <p:ext uri="{BB962C8B-B14F-4D97-AF65-F5344CB8AC3E}">
        <p14:creationId xmlns:p14="http://schemas.microsoft.com/office/powerpoint/2010/main" val="3933803694"/>
      </p:ext>
    </p:extLst>
  </p:cSld>
  <p:clrMapOvr>
    <a:masterClrMapping/>
  </p:clrMapOvr>
  <p:transition/>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Angoli">
  <a:themeElements>
    <a:clrScheme name="Angoli">
      <a:dk1>
        <a:srgbClr val="000000"/>
      </a:dk1>
      <a:lt1>
        <a:srgbClr val="FFFFFF"/>
      </a:lt1>
      <a:dk2>
        <a:srgbClr val="434342"/>
      </a:dk2>
      <a:lt2>
        <a:srgbClr val="CDD7D9"/>
      </a:lt2>
      <a:accent1>
        <a:srgbClr val="797B7E"/>
      </a:accent1>
      <a:accent2>
        <a:srgbClr val="F96A1B"/>
      </a:accent2>
      <a:accent3>
        <a:srgbClr val="08A1D9"/>
      </a:accent3>
      <a:accent4>
        <a:srgbClr val="7C984A"/>
      </a:accent4>
      <a:accent5>
        <a:srgbClr val="C2AD8D"/>
      </a:accent5>
      <a:accent6>
        <a:srgbClr val="506E94"/>
      </a:accent6>
      <a:hlink>
        <a:srgbClr val="5F5F5F"/>
      </a:hlink>
      <a:folHlink>
        <a:srgbClr val="969696"/>
      </a:folHlink>
    </a:clrScheme>
    <a:fontScheme name="Angoli">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ngoli">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blipFill rotWithShape="1">
          <a:blip xmlns:r="http://schemas.openxmlformats.org/officeDocument/2006/relationships" r:embed="rId1">
            <a:duotone>
              <a:schemeClr val="phClr">
                <a:tint val="90000"/>
                <a:shade val="85000"/>
              </a:schemeClr>
              <a:schemeClr val="phClr">
                <a:tint val="95000"/>
                <a:shade val="99000"/>
              </a:schemeClr>
            </a:duotone>
          </a:blip>
          <a:tile tx="0" ty="0" sx="100000" sy="100000" flip="none" algn="tl"/>
        </a:blipFill>
        <a:blipFill rotWithShape="1">
          <a:blip xmlns:r="http://schemas.openxmlformats.org/officeDocument/2006/relationships" r:embed="rId2">
            <a:duotone>
              <a:schemeClr val="phClr">
                <a:tint val="93000"/>
                <a:shade val="85000"/>
              </a:schemeClr>
              <a:schemeClr val="phClr">
                <a:tint val="96000"/>
                <a:shade val="99000"/>
              </a:schemeClr>
            </a:duotone>
          </a:blip>
          <a:tile tx="0" ty="0" sx="90000" sy="90000" flip="none" algn="tl"/>
        </a:blipFill>
      </a:bgFillStyleLst>
    </a:fmtScheme>
  </a:themeElements>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Angoli.thmx</Template>
  <TotalTime>5423</TotalTime>
  <Words>2683</Words>
  <Application>Microsoft Office PowerPoint</Application>
  <PresentationFormat>Presentazione su schermo (4:3)</PresentationFormat>
  <Paragraphs>171</Paragraphs>
  <Slides>11</Slides>
  <Notes>0</Notes>
  <HiddenSlides>0</HiddenSlides>
  <MMClips>0</MMClips>
  <ScaleCrop>false</ScaleCrop>
  <HeadingPairs>
    <vt:vector size="4" baseType="variant">
      <vt:variant>
        <vt:lpstr>Tema</vt:lpstr>
      </vt:variant>
      <vt:variant>
        <vt:i4>1</vt:i4>
      </vt:variant>
      <vt:variant>
        <vt:lpstr>Titoli diapositive</vt:lpstr>
      </vt:variant>
      <vt:variant>
        <vt:i4>11</vt:i4>
      </vt:variant>
    </vt:vector>
  </HeadingPairs>
  <TitlesOfParts>
    <vt:vector size="12" baseType="lpstr">
      <vt:lpstr>Angoli</vt:lpstr>
      <vt:lpstr>Presentazione standard di PowerPoint</vt:lpstr>
      <vt:lpstr>LA VITA SI RACCONTA</vt:lpstr>
      <vt:lpstr>Presentazione standard di PowerPoint</vt:lpstr>
      <vt:lpstr>Presentazione standard di PowerPoint</vt:lpstr>
      <vt:lpstr>Presentazione standard di PowerPoint</vt:lpstr>
      <vt:lpstr>La chiesa, corpo di cristo, HA LE CHIAVI DEL PERDONO DI DIO</vt:lpstr>
      <vt:lpstr>LA VITA CAMBIA: FACCIAMO IL PUNTO</vt:lpstr>
      <vt:lpstr>LA VITA CAMBIA: FACCIAMO IL PUNTO</vt:lpstr>
      <vt:lpstr>LA VITA CAMBIA: FACCIAMO IL PUNTO</vt:lpstr>
      <vt:lpstr>LA VITA CAMBIA</vt:lpstr>
      <vt:lpstr>Presentazione standard di PowerPoint</vt:lpstr>
    </vt:vector>
  </TitlesOfParts>
  <Company>Sara Iotti</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SOTTO</dc:title>
  <dc:creator>Sara Iotti</dc:creator>
  <cp:lastModifiedBy>Andrea AC. Cavazzoni</cp:lastModifiedBy>
  <cp:revision>170</cp:revision>
  <cp:lastPrinted>2016-09-11T19:35:48Z</cp:lastPrinted>
  <dcterms:created xsi:type="dcterms:W3CDTF">2016-08-22T20:34:07Z</dcterms:created>
  <dcterms:modified xsi:type="dcterms:W3CDTF">2016-09-22T13:40:02Z</dcterms:modified>
</cp:coreProperties>
</file>